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3" r:id="rId8"/>
    <p:sldId id="264" r:id="rId9"/>
    <p:sldId id="265" r:id="rId10"/>
    <p:sldId id="266" r:id="rId1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26" y="-52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Равнобедренный треугольник 6"/>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Заголовок 7"/>
          <p:cNvSpPr>
            <a:spLocks noGrp="1"/>
          </p:cNvSpPr>
          <p:nvPr>
            <p:ph type="ctrTitle"/>
          </p:nvPr>
        </p:nvSpPr>
        <p:spPr>
          <a:xfrm>
            <a:off x="540544" y="776288"/>
            <a:ext cx="8062912" cy="1470025"/>
          </a:xfrm>
        </p:spPr>
        <p:txBody>
          <a:bodyPr anchor="b"/>
          <a:lstStyle>
            <a:lvl1pPr algn="r">
              <a:defRPr sz="4400"/>
            </a:lvl1pPr>
          </a:lstStyle>
          <a:p>
            <a:r>
              <a:rPr lang="ru-RU" smtClean="0"/>
              <a:t>Образец заголовка</a:t>
            </a:r>
            <a:endParaRPr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5" name="Дата 27"/>
          <p:cNvSpPr>
            <a:spLocks noGrp="1"/>
          </p:cNvSpPr>
          <p:nvPr>
            <p:ph type="dt" sz="half" idx="10"/>
          </p:nvPr>
        </p:nvSpPr>
        <p:spPr>
          <a:xfrm>
            <a:off x="1371600" y="6011863"/>
            <a:ext cx="5791200" cy="365125"/>
          </a:xfrm>
        </p:spPr>
        <p:txBody>
          <a:bodyPr tIns="0" bIns="0" anchor="t"/>
          <a:lstStyle>
            <a:lvl1pPr algn="r">
              <a:defRPr sz="1000" smtClean="0"/>
            </a:lvl1pPr>
          </a:lstStyle>
          <a:p>
            <a:pPr>
              <a:defRPr/>
            </a:pPr>
            <a:fld id="{82806B57-1EA2-4BAC-832E-FB228DBEBA7F}" type="datetimeFigureOut">
              <a:rPr lang="ru-RU"/>
              <a:pPr>
                <a:defRPr/>
              </a:pPr>
              <a:t>17.12.2014</a:t>
            </a:fld>
            <a:endParaRPr lang="ru-RU"/>
          </a:p>
        </p:txBody>
      </p:sp>
      <p:sp>
        <p:nvSpPr>
          <p:cNvPr id="6" name="Нижний колонтитул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ru-RU"/>
          </a:p>
        </p:txBody>
      </p:sp>
      <p:sp>
        <p:nvSpPr>
          <p:cNvPr id="7" name="Номер слайда 28"/>
          <p:cNvSpPr>
            <a:spLocks noGrp="1"/>
          </p:cNvSpPr>
          <p:nvPr>
            <p:ph type="sldNum" sz="quarter" idx="12"/>
          </p:nvPr>
        </p:nvSpPr>
        <p:spPr>
          <a:xfrm>
            <a:off x="8391525" y="5753100"/>
            <a:ext cx="503238" cy="365125"/>
          </a:xfrm>
        </p:spPr>
        <p:txBody>
          <a:bodyPr anchor="ctr"/>
          <a:lstStyle>
            <a:lvl1pPr algn="ctr">
              <a:defRPr sz="1300" smtClean="0">
                <a:solidFill>
                  <a:srgbClr val="FFFFFF"/>
                </a:solidFill>
              </a:defRPr>
            </a:lvl1pPr>
          </a:lstStyle>
          <a:p>
            <a:pPr>
              <a:defRPr/>
            </a:pPr>
            <a:fld id="{E5371780-8768-4D5F-88F5-577D50AF42CD}" type="slidenum">
              <a:rPr lang="ru-RU"/>
              <a:pPr>
                <a:defRPr/>
              </a:pPr>
              <a:t>‹#›</a:t>
            </a:fld>
            <a:endParaRPr lang="ru-RU"/>
          </a:p>
        </p:txBody>
      </p:sp>
    </p:spTree>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p:cSld name="Заголовок и объект">
    <p:spTree>
      <p:nvGrpSpPr>
        <p:cNvPr id="1" name=""/>
        <p:cNvGrpSpPr/>
        <p:nvPr/>
      </p:nvGrpSpPr>
      <p:grpSpPr>
        <a:xfrm>
          <a:off x="0" y="0"/>
          <a:ext cx="0" cy="0"/>
          <a:chOff x="0" y="0"/>
          <a:chExt cx="0" cy="0"/>
        </a:xfrm>
      </p:grpSpPr>
      <p:sp>
        <p:nvSpPr>
          <p:cNvPr id="4" name="Прямоугольный треугольник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Прямая соединительная линия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 name="Прямая соединительная линия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457200" y="267494"/>
            <a:ext cx="8229600" cy="1399032"/>
          </a:xfrm>
        </p:spPr>
        <p:txBody>
          <a:bodyPr/>
          <a:lstStyle/>
          <a:p>
            <a:r>
              <a:rPr lang="ru-RU" smtClean="0"/>
              <a:t>Образец заголовка</a:t>
            </a:r>
            <a:endParaRPr lang="en-US"/>
          </a:p>
        </p:txBody>
      </p:sp>
      <p:sp>
        <p:nvSpPr>
          <p:cNvPr id="3" name="Объект 2"/>
          <p:cNvSpPr>
            <a:spLocks noGrp="1"/>
          </p:cNvSpPr>
          <p:nvPr>
            <p:ph idx="1"/>
          </p:nvPr>
        </p:nvSpPr>
        <p:spPr>
          <a:xfrm>
            <a:off x="457200" y="1882808"/>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3"/>
          <p:cNvSpPr>
            <a:spLocks noGrp="1"/>
          </p:cNvSpPr>
          <p:nvPr>
            <p:ph type="dt" sz="half" idx="10"/>
          </p:nvPr>
        </p:nvSpPr>
        <p:spPr>
          <a:xfrm>
            <a:off x="4791075" y="6480175"/>
            <a:ext cx="2133600" cy="301625"/>
          </a:xfrm>
        </p:spPr>
        <p:txBody>
          <a:bodyPr/>
          <a:lstStyle>
            <a:lvl1pPr>
              <a:defRPr/>
            </a:lvl1pPr>
          </a:lstStyle>
          <a:p>
            <a:pPr>
              <a:defRPr/>
            </a:pPr>
            <a:fld id="{9BFE47C2-2683-40A1-A7E9-F246598B1E16}" type="datetimeFigureOut">
              <a:rPr lang="ru-RU"/>
              <a:pPr>
                <a:defRPr/>
              </a:pPr>
              <a:t>17.12.2014</a:t>
            </a:fld>
            <a:endParaRPr lang="ru-RU"/>
          </a:p>
        </p:txBody>
      </p:sp>
      <p:sp>
        <p:nvSpPr>
          <p:cNvPr id="8" name="Нижний колонтитул 4"/>
          <p:cNvSpPr>
            <a:spLocks noGrp="1"/>
          </p:cNvSpPr>
          <p:nvPr>
            <p:ph type="ftr" sz="quarter" idx="11"/>
          </p:nvPr>
        </p:nvSpPr>
        <p:spPr>
          <a:xfrm>
            <a:off x="457200" y="6481763"/>
            <a:ext cx="4259263" cy="300037"/>
          </a:xfrm>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394411CC-6275-4A09-B986-C0BE551D0CA3}" type="slidenum">
              <a:rPr lang="ru-RU"/>
              <a:pPr>
                <a:defRPr/>
              </a:pPr>
              <a:t>‹#›</a:t>
            </a:fld>
            <a:endParaRPr lang="ru-RU"/>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800" fill="hold">
                                          <p:stCondLst>
                                            <p:cond delay="0"/>
                                          </p:stCondLst>
                                        </p:cTn>
                                        <p:tgtEl>
                                          <p:spTgt spid="2"/>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childTnLst>
                                </p:cTn>
                              </p:par>
                              <p:par>
                                <p:cTn id="16" presetID="40" presetClass="entr" presetSubtype="0" fill="hold" grpId="0" nodeType="withEffect">
                                  <p:stCondLst>
                                    <p:cond delay="0"/>
                                  </p:stCondLst>
                                  <p:iterate type="lt">
                                    <p:tmPct val="10000"/>
                                  </p:iterate>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
                                          </p:val>
                                        </p:tav>
                                        <p:tav tm="100000">
                                          <p:val>
                                            <p:strVal val="#ppt_y"/>
                                          </p:val>
                                        </p:tav>
                                      </p:tavLst>
                                    </p:anim>
                                  </p:childTnLst>
                                </p:cTn>
                              </p:par>
                              <p:par>
                                <p:cTn id="21" presetID="40" presetClass="entr" presetSubtype="0" fill="hold" grpId="0" nodeType="withEffect">
                                  <p:stCondLst>
                                    <p:cond delay="0"/>
                                  </p:stCondLst>
                                  <p:iterate type="lt">
                                    <p:tmPct val="10000"/>
                                  </p:iterate>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
                                          </p:val>
                                        </p:tav>
                                        <p:tav tm="100000">
                                          <p:val>
                                            <p:strVal val="#ppt_y"/>
                                          </p:val>
                                        </p:tav>
                                      </p:tavLst>
                                    </p:anim>
                                  </p:childTnLst>
                                </p:cTn>
                              </p:par>
                              <p:par>
                                <p:cTn id="26" presetID="40" presetClass="entr" presetSubtype="0" fill="hold" grpId="0" nodeType="withEffect">
                                  <p:stCondLst>
                                    <p:cond delay="0"/>
                                  </p:stCondLst>
                                  <p:iterate type="lt">
                                    <p:tmPct val="10000"/>
                                  </p:iterate>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
                                          </p:val>
                                        </p:tav>
                                        <p:tav tm="100000">
                                          <p:val>
                                            <p:strVal val="#ppt_y"/>
                                          </p:val>
                                        </p:tav>
                                      </p:tavLst>
                                    </p:anim>
                                  </p:childTnLst>
                                </p:cTn>
                              </p:par>
                              <p:par>
                                <p:cTn id="31" presetID="40" presetClass="entr" presetSubtype="0" fill="hold" grpId="0" nodeType="withEffect">
                                  <p:stCondLst>
                                    <p:cond delay="0"/>
                                  </p:stCondLst>
                                  <p:iterate type="lt">
                                    <p:tmPct val="10000"/>
                                  </p:iterate>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4" name="Прямоугольный треугольник 8"/>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Равнобедренный треугольник 7"/>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Прямая соединительная линия 10"/>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Прямая соединительная линия 9"/>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lstStyle>
            <a:lvl1pPr marL="0" algn="l">
              <a:buNone/>
              <a:defRPr sz="3600" b="1" cap="none" baseline="0"/>
            </a:lvl1pPr>
          </a:lstStyle>
          <a:p>
            <a:r>
              <a:rPr lang="ru-RU" smtClean="0"/>
              <a:t>Образец заголовка</a:t>
            </a:r>
            <a:endParaRPr lang="en-US"/>
          </a:p>
        </p:txBody>
      </p:sp>
      <p:sp>
        <p:nvSpPr>
          <p:cNvPr id="3" name="Текст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8" name="Дата 3"/>
          <p:cNvSpPr>
            <a:spLocks noGrp="1"/>
          </p:cNvSpPr>
          <p:nvPr>
            <p:ph type="dt" sz="half" idx="10"/>
          </p:nvPr>
        </p:nvSpPr>
        <p:spPr>
          <a:xfrm>
            <a:off x="6956425" y="6477000"/>
            <a:ext cx="2133600" cy="304800"/>
          </a:xfrm>
        </p:spPr>
        <p:txBody>
          <a:bodyPr/>
          <a:lstStyle>
            <a:lvl1pPr>
              <a:defRPr/>
            </a:lvl1pPr>
          </a:lstStyle>
          <a:p>
            <a:pPr>
              <a:defRPr/>
            </a:pPr>
            <a:fld id="{EEA3A380-DBBF-4049-9964-A474B816ACFE}" type="datetimeFigureOut">
              <a:rPr lang="ru-RU"/>
              <a:pPr>
                <a:defRPr/>
              </a:pPr>
              <a:t>17.12.2014</a:t>
            </a:fld>
            <a:endParaRPr lang="ru-RU"/>
          </a:p>
        </p:txBody>
      </p:sp>
      <p:sp>
        <p:nvSpPr>
          <p:cNvPr id="9" name="Нижний колонтитул 4"/>
          <p:cNvSpPr>
            <a:spLocks noGrp="1"/>
          </p:cNvSpPr>
          <p:nvPr>
            <p:ph type="ftr" sz="quarter" idx="11"/>
          </p:nvPr>
        </p:nvSpPr>
        <p:spPr>
          <a:xfrm>
            <a:off x="2619375" y="6481763"/>
            <a:ext cx="4260850" cy="300037"/>
          </a:xfrm>
        </p:spPr>
        <p:txBody>
          <a:bodyPr/>
          <a:lstStyle>
            <a:lvl1pPr>
              <a:defRPr/>
            </a:lvl1pPr>
          </a:lstStyle>
          <a:p>
            <a:pPr>
              <a:defRPr/>
            </a:pPr>
            <a:endParaRPr lang="ru-RU"/>
          </a:p>
        </p:txBody>
      </p:sp>
      <p:sp>
        <p:nvSpPr>
          <p:cNvPr id="10" name="Номер слайда 5"/>
          <p:cNvSpPr>
            <a:spLocks noGrp="1"/>
          </p:cNvSpPr>
          <p:nvPr>
            <p:ph type="sldNum" sz="quarter" idx="12"/>
          </p:nvPr>
        </p:nvSpPr>
        <p:spPr>
          <a:xfrm>
            <a:off x="8450263" y="809625"/>
            <a:ext cx="503237" cy="300038"/>
          </a:xfrm>
        </p:spPr>
        <p:txBody>
          <a:bodyPr/>
          <a:lstStyle>
            <a:lvl1pPr>
              <a:defRPr/>
            </a:lvl1pPr>
          </a:lstStyle>
          <a:p>
            <a:pPr>
              <a:defRPr/>
            </a:pPr>
            <a:fld id="{1AAD9D4C-AE16-475E-87B0-29FACF378A81}"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lang="ru-RU" smtClean="0"/>
              <a:t>Образец заголовка</a:t>
            </a:r>
            <a:endParaRPr lang="en-US"/>
          </a:p>
        </p:txBody>
      </p:sp>
      <p:sp>
        <p:nvSpPr>
          <p:cNvPr id="3" name="Объект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lstStyle>
          <a:p>
            <a:pPr>
              <a:defRPr/>
            </a:pPr>
            <a:fld id="{5C38BCAE-6433-4809-B4DB-649735E8DF5E}" type="datetimeFigureOut">
              <a:rPr lang="ru-RU"/>
              <a:pPr>
                <a:defRPr/>
              </a:pPr>
              <a:t>17.12.2014</a:t>
            </a:fld>
            <a:endParaRPr lang="ru-RU"/>
          </a:p>
        </p:txBody>
      </p:sp>
      <p:sp>
        <p:nvSpPr>
          <p:cNvPr id="6" name="Нижний колонтитул 5"/>
          <p:cNvSpPr>
            <a:spLocks noGrp="1"/>
          </p:cNvSpPr>
          <p:nvPr>
            <p:ph type="ftr" sz="quarter" idx="11"/>
          </p:nvPr>
        </p:nvSpPr>
        <p:spPr/>
        <p:txBody>
          <a:bodyPr/>
          <a:lstStyle>
            <a:lvl1pPr>
              <a:defRPr/>
            </a:lvl1pPr>
          </a:lstStyle>
          <a:p>
            <a:pPr>
              <a:defRPr/>
            </a:pPr>
            <a:endParaRPr lang="ru-RU"/>
          </a:p>
        </p:txBody>
      </p:sp>
      <p:sp>
        <p:nvSpPr>
          <p:cNvPr id="7" name="Номер слайда 6"/>
          <p:cNvSpPr>
            <a:spLocks noGrp="1"/>
          </p:cNvSpPr>
          <p:nvPr>
            <p:ph type="sldNum" sz="quarter" idx="12"/>
          </p:nvPr>
        </p:nvSpPr>
        <p:spPr/>
        <p:txBody>
          <a:bodyPr/>
          <a:lstStyle>
            <a:lvl1pPr>
              <a:defRPr/>
            </a:lvl1pPr>
          </a:lstStyle>
          <a:p>
            <a:pPr>
              <a:defRPr/>
            </a:pPr>
            <a:fld id="{D2645878-CBC7-4B3D-BED8-C1714765D79F}" type="slidenum">
              <a:rPr lang="ru-RU"/>
              <a:pPr>
                <a:defRPr/>
              </a:pPr>
              <a:t>‹#›</a:t>
            </a:fld>
            <a:endParaRPr lang="ru-RU"/>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ru-RU" smtClean="0"/>
              <a:t>Образец заголовка</a:t>
            </a:r>
            <a:endParaRPr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Объект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Объект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a:xfrm>
            <a:off x="4791075" y="6481763"/>
            <a:ext cx="2130425" cy="301625"/>
          </a:xfrm>
        </p:spPr>
        <p:txBody>
          <a:bodyPr/>
          <a:lstStyle>
            <a:lvl1pPr>
              <a:defRPr/>
            </a:lvl1pPr>
          </a:lstStyle>
          <a:p>
            <a:pPr>
              <a:defRPr/>
            </a:pPr>
            <a:fld id="{412D94E8-C222-474B-B091-CDACD8D565FE}" type="datetimeFigureOut">
              <a:rPr lang="ru-RU"/>
              <a:pPr>
                <a:defRPr/>
              </a:pPr>
              <a:t>17.12.2014</a:t>
            </a:fld>
            <a:endParaRPr lang="ru-RU"/>
          </a:p>
        </p:txBody>
      </p:sp>
      <p:sp>
        <p:nvSpPr>
          <p:cNvPr id="8" name="Нижний колонтитул 7"/>
          <p:cNvSpPr>
            <a:spLocks noGrp="1"/>
          </p:cNvSpPr>
          <p:nvPr>
            <p:ph type="ftr" sz="quarter" idx="11"/>
          </p:nvPr>
        </p:nvSpPr>
        <p:spPr>
          <a:xfrm>
            <a:off x="457200" y="6481763"/>
            <a:ext cx="4260850" cy="301625"/>
          </a:xfrm>
        </p:spPr>
        <p:txBody>
          <a:bodyPr/>
          <a:lstStyle>
            <a:lvl1pPr>
              <a:defRPr/>
            </a:lvl1pPr>
          </a:lstStyle>
          <a:p>
            <a:pPr>
              <a:defRPr/>
            </a:pPr>
            <a:endParaRPr lang="ru-RU"/>
          </a:p>
        </p:txBody>
      </p:sp>
      <p:sp>
        <p:nvSpPr>
          <p:cNvPr id="9" name="Номер слайда 8"/>
          <p:cNvSpPr>
            <a:spLocks noGrp="1"/>
          </p:cNvSpPr>
          <p:nvPr>
            <p:ph type="sldNum" sz="quarter" idx="12"/>
          </p:nvPr>
        </p:nvSpPr>
        <p:spPr>
          <a:xfrm>
            <a:off x="7589838" y="6483350"/>
            <a:ext cx="503237" cy="301625"/>
          </a:xfrm>
        </p:spPr>
        <p:txBody>
          <a:bodyPr/>
          <a:lstStyle>
            <a:lvl1pPr algn="ctr">
              <a:defRPr smtClean="0"/>
            </a:lvl1pPr>
          </a:lstStyle>
          <a:p>
            <a:pPr>
              <a:defRPr/>
            </a:pPr>
            <a:fld id="{12C68929-1FB9-465E-9DDF-C8FDA246247C}"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fld id="{43D748BE-1C5E-4763-973F-C77357EC702D}" type="datetimeFigureOut">
              <a:rPr lang="ru-RU"/>
              <a:pPr>
                <a:defRPr/>
              </a:pPr>
              <a:t>17.12.2014</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pPr>
              <a:defRPr/>
            </a:pPr>
            <a:fld id="{19079E42-F541-48BF-99DB-FAE15E043B88}" type="slidenum">
              <a:rPr lang="ru-RU"/>
              <a:pPr>
                <a:defRPr/>
              </a:pPr>
              <a:t>‹#›</a:t>
            </a:fld>
            <a:endParaRPr lang="ru-RU"/>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fld id="{1C2B0DED-F28F-4896-927B-8FAA21F6052F}" type="datetimeFigureOut">
              <a:rPr lang="ru-RU"/>
              <a:pPr>
                <a:defRPr/>
              </a:pPr>
              <a:t>17.12.2014</a:t>
            </a:fld>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pPr>
              <a:defRPr/>
            </a:pPr>
            <a:fld id="{51355589-4CF1-4C1D-B746-89761EA1BB0D}" type="slidenum">
              <a:rPr lang="ru-RU"/>
              <a:pPr>
                <a:defRPr/>
              </a:pPr>
              <a:t>‹#›</a:t>
            </a:fld>
            <a:endParaRPr lang="ru-RU"/>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ru-RU" smtClean="0"/>
              <a:t>Образец заголовка</a:t>
            </a:r>
            <a:endParaRPr lang="en-US"/>
          </a:p>
        </p:txBody>
      </p:sp>
      <p:sp>
        <p:nvSpPr>
          <p:cNvPr id="3" name="Текст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Объект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a:xfrm>
            <a:off x="6278563" y="6556375"/>
            <a:ext cx="2133600" cy="301625"/>
          </a:xfrm>
        </p:spPr>
        <p:txBody>
          <a:bodyPr/>
          <a:lstStyle>
            <a:lvl1pPr>
              <a:defRPr sz="900" smtClean="0"/>
            </a:lvl1pPr>
          </a:lstStyle>
          <a:p>
            <a:pPr>
              <a:defRPr/>
            </a:pPr>
            <a:fld id="{2402AAD5-4AAA-4D2B-98D9-70F7EB56A546}" type="datetimeFigureOut">
              <a:rPr lang="ru-RU"/>
              <a:pPr>
                <a:defRPr/>
              </a:pPr>
              <a:t>17.12.2014</a:t>
            </a:fld>
            <a:endParaRPr lang="ru-RU"/>
          </a:p>
        </p:txBody>
      </p:sp>
      <p:sp>
        <p:nvSpPr>
          <p:cNvPr id="6" name="Нижний колонтитул 5"/>
          <p:cNvSpPr>
            <a:spLocks noGrp="1"/>
          </p:cNvSpPr>
          <p:nvPr>
            <p:ph type="ftr" sz="quarter" idx="11"/>
          </p:nvPr>
        </p:nvSpPr>
        <p:spPr>
          <a:xfrm>
            <a:off x="1135063" y="6556375"/>
            <a:ext cx="5143500"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410575" y="6556375"/>
            <a:ext cx="503238" cy="301625"/>
          </a:xfrm>
        </p:spPr>
        <p:txBody>
          <a:bodyPr/>
          <a:lstStyle>
            <a:lvl1pPr>
              <a:defRPr sz="900" smtClean="0"/>
            </a:lvl1pPr>
          </a:lstStyle>
          <a:p>
            <a:pPr>
              <a:defRPr/>
            </a:pPr>
            <a:fld id="{3BE1D1A0-489F-4E18-A84F-51D259F1D9C3}"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ru-RU" smtClean="0"/>
              <a:t>Образец заголовка</a:t>
            </a:r>
            <a:endParaRPr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4"/>
          <p:cNvSpPr>
            <a:spLocks noGrp="1"/>
          </p:cNvSpPr>
          <p:nvPr>
            <p:ph type="dt" sz="half" idx="10"/>
          </p:nvPr>
        </p:nvSpPr>
        <p:spPr>
          <a:xfrm>
            <a:off x="6108700" y="6556375"/>
            <a:ext cx="2101850" cy="301625"/>
          </a:xfrm>
        </p:spPr>
        <p:txBody>
          <a:bodyPr/>
          <a:lstStyle>
            <a:lvl1pPr>
              <a:defRPr sz="900" smtClean="0"/>
            </a:lvl1pPr>
          </a:lstStyle>
          <a:p>
            <a:pPr>
              <a:defRPr/>
            </a:pPr>
            <a:fld id="{8B13AD95-1F86-40DA-9349-E78C1672DC92}" type="datetimeFigureOut">
              <a:rPr lang="ru-RU"/>
              <a:pPr>
                <a:defRPr/>
              </a:pPr>
              <a:t>17.12.2014</a:t>
            </a:fld>
            <a:endParaRPr lang="ru-RU"/>
          </a:p>
        </p:txBody>
      </p:sp>
      <p:sp>
        <p:nvSpPr>
          <p:cNvPr id="6" name="Нижний колонтитул 5"/>
          <p:cNvSpPr>
            <a:spLocks noGrp="1"/>
          </p:cNvSpPr>
          <p:nvPr>
            <p:ph type="ftr" sz="quarter" idx="11"/>
          </p:nvPr>
        </p:nvSpPr>
        <p:spPr>
          <a:xfrm>
            <a:off x="1169988" y="6557963"/>
            <a:ext cx="4948237"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216900" y="6556375"/>
            <a:ext cx="366713" cy="301625"/>
          </a:xfrm>
        </p:spPr>
        <p:txBody>
          <a:bodyPr/>
          <a:lstStyle>
            <a:lvl1pPr algn="ctr">
              <a:defRPr sz="900" smtClean="0"/>
            </a:lvl1pPr>
          </a:lstStyle>
          <a:p>
            <a:pPr>
              <a:defRPr/>
            </a:pPr>
            <a:fld id="{29792DBF-2B53-4EF5-807C-BC3946E0DF06}"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CEB61289-F0D3-4957-BB54-E8FE7D7343E4}" type="datetimeFigureOut">
              <a:rPr lang="ru-RU"/>
              <a:pPr>
                <a:defRPr/>
              </a:pPr>
              <a:t>17.12.2014</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2F0684EC-8CAC-4567-997E-F5DF28208552}" type="slidenum">
              <a:rPr lang="ru-RU"/>
              <a:pPr>
                <a:defRPr/>
              </a:pPr>
              <a:t>‹#›</a:t>
            </a:fld>
            <a:endParaRPr lang="ru-RU"/>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1AA2196D-69EB-40C3-9840-71FF9365586B}" type="datetimeFigureOut">
              <a:rPr lang="ru-RU"/>
              <a:pPr>
                <a:defRPr/>
              </a:pPr>
              <a:t>17.12.2014</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A5BE360B-A099-4FDA-B1C0-355072422E6D}" type="slidenum">
              <a:rPr lang="ru-RU"/>
              <a:pPr>
                <a:defRPr/>
              </a:pPr>
              <a:t>‹#›</a:t>
            </a:fld>
            <a:endParaRPr lang="ru-RU"/>
          </a:p>
        </p:txBody>
      </p:sp>
    </p:spTree>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Прямая соединительная линия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8288"/>
            <a:ext cx="8229600" cy="1398587"/>
          </a:xfrm>
          <a:prstGeom prst="rect">
            <a:avLst/>
          </a:prstGeom>
        </p:spPr>
        <p:txBody>
          <a:bodyPr vert="horz" anchor="ctr">
            <a:normAutofit/>
          </a:bodyPr>
          <a:lstStyle/>
          <a:p>
            <a:r>
              <a:rPr lang="ru-RU" smtClean="0"/>
              <a:t>Образец заголовка</a:t>
            </a:r>
            <a:endParaRPr lang="en-US"/>
          </a:p>
        </p:txBody>
      </p:sp>
      <p:sp>
        <p:nvSpPr>
          <p:cNvPr id="1030" name="Текст 12"/>
          <p:cNvSpPr>
            <a:spLocks noGrp="1"/>
          </p:cNvSpPr>
          <p:nvPr>
            <p:ph type="body" idx="1"/>
          </p:nvPr>
        </p:nvSpPr>
        <p:spPr bwMode="auto">
          <a:xfrm>
            <a:off x="457200" y="1882775"/>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smtClean="0">
                <a:solidFill>
                  <a:schemeClr val="tx1"/>
                </a:solidFill>
                <a:latin typeface="+mn-lt"/>
                <a:cs typeface="+mn-cs"/>
              </a:defRPr>
            </a:lvl1pPr>
          </a:lstStyle>
          <a:p>
            <a:pPr>
              <a:defRPr/>
            </a:pPr>
            <a:fld id="{64805EB9-5D28-4808-BAAA-B715521CE29B}" type="datetimeFigureOut">
              <a:rPr lang="ru-RU"/>
              <a:pPr>
                <a:defRPr/>
              </a:pPr>
              <a:t>17.12.2014</a:t>
            </a:fld>
            <a:endParaRPr lang="ru-RU"/>
          </a:p>
        </p:txBody>
      </p:sp>
      <p:sp>
        <p:nvSpPr>
          <p:cNvPr id="3" name="Нижний колонтитул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ru-RU"/>
          </a:p>
        </p:txBody>
      </p:sp>
      <p:sp>
        <p:nvSpPr>
          <p:cNvPr id="23" name="Номер слайда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smtClean="0">
                <a:solidFill>
                  <a:schemeClr val="tx1"/>
                </a:solidFill>
                <a:latin typeface="+mn-lt"/>
                <a:cs typeface="+mn-cs"/>
              </a:defRPr>
            </a:lvl1pPr>
          </a:lstStyle>
          <a:p>
            <a:pPr>
              <a:defRPr/>
            </a:pPr>
            <a:fld id="{4D63178C-8BCF-478E-860D-045351DD57D2}"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3" r:id="rId6"/>
    <p:sldLayoutId id="2147483682" r:id="rId7"/>
    <p:sldLayoutId id="2147483689" r:id="rId8"/>
    <p:sldLayoutId id="2147483690" r:id="rId9"/>
    <p:sldLayoutId id="2147483681" r:id="rId10"/>
    <p:sldLayoutId id="2147483680" r:id="rId11"/>
  </p:sldLayoutIdLst>
  <p:transition/>
  <p:timing>
    <p:tnLst>
      <p:par>
        <p:cTn id="1" dur="indefinite" restart="never" nodeType="tmRoot"/>
      </p:par>
    </p:tnLst>
  </p:timing>
  <p:txStyles>
    <p:titleStyle>
      <a:lvl1pPr marL="484188" algn="l" rtl="0" fontAlgn="base">
        <a:spcBef>
          <a:spcPct val="0"/>
        </a:spcBef>
        <a:spcAft>
          <a:spcPct val="0"/>
        </a:spcAft>
        <a:defRPr sz="42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algn="l" rtl="0" fontAlgn="base">
        <a:spcBef>
          <a:spcPct val="0"/>
        </a:spcBef>
        <a:spcAft>
          <a:spcPct val="0"/>
        </a:spcAft>
        <a:defRPr sz="4200">
          <a:solidFill>
            <a:srgbClr val="FF5C9C"/>
          </a:solidFill>
          <a:latin typeface="Century Gothic" pitchFamily="34" charset="0"/>
        </a:defRPr>
      </a:lvl2pPr>
      <a:lvl3pPr marL="484188" algn="l" rtl="0" fontAlgn="base">
        <a:spcBef>
          <a:spcPct val="0"/>
        </a:spcBef>
        <a:spcAft>
          <a:spcPct val="0"/>
        </a:spcAft>
        <a:defRPr sz="4200">
          <a:solidFill>
            <a:srgbClr val="FF5C9C"/>
          </a:solidFill>
          <a:latin typeface="Century Gothic" pitchFamily="34" charset="0"/>
        </a:defRPr>
      </a:lvl3pPr>
      <a:lvl4pPr marL="484188" algn="l" rtl="0" fontAlgn="base">
        <a:spcBef>
          <a:spcPct val="0"/>
        </a:spcBef>
        <a:spcAft>
          <a:spcPct val="0"/>
        </a:spcAft>
        <a:defRPr sz="4200">
          <a:solidFill>
            <a:srgbClr val="FF5C9C"/>
          </a:solidFill>
          <a:latin typeface="Century Gothic" pitchFamily="34" charset="0"/>
        </a:defRPr>
      </a:lvl4pPr>
      <a:lvl5pPr marL="484188" algn="l" rtl="0" fontAlgn="base">
        <a:spcBef>
          <a:spcPct val="0"/>
        </a:spcBef>
        <a:spcAft>
          <a:spcPct val="0"/>
        </a:spcAft>
        <a:defRPr sz="4200">
          <a:solidFill>
            <a:srgbClr val="FF5C9C"/>
          </a:solidFill>
          <a:latin typeface="Century Gothic" pitchFamily="34" charset="0"/>
        </a:defRPr>
      </a:lvl5pPr>
      <a:lvl6pPr marL="941388" algn="l" rtl="0" fontAlgn="base">
        <a:spcBef>
          <a:spcPct val="0"/>
        </a:spcBef>
        <a:spcAft>
          <a:spcPct val="0"/>
        </a:spcAft>
        <a:defRPr sz="4200">
          <a:solidFill>
            <a:srgbClr val="FF5C9C"/>
          </a:solidFill>
          <a:latin typeface="Century Gothic" pitchFamily="34" charset="0"/>
        </a:defRPr>
      </a:lvl6pPr>
      <a:lvl7pPr marL="1398588" algn="l" rtl="0" fontAlgn="base">
        <a:spcBef>
          <a:spcPct val="0"/>
        </a:spcBef>
        <a:spcAft>
          <a:spcPct val="0"/>
        </a:spcAft>
        <a:defRPr sz="4200">
          <a:solidFill>
            <a:srgbClr val="FF5C9C"/>
          </a:solidFill>
          <a:latin typeface="Century Gothic" pitchFamily="34" charset="0"/>
        </a:defRPr>
      </a:lvl7pPr>
      <a:lvl8pPr marL="1855788" algn="l" rtl="0" fontAlgn="base">
        <a:spcBef>
          <a:spcPct val="0"/>
        </a:spcBef>
        <a:spcAft>
          <a:spcPct val="0"/>
        </a:spcAft>
        <a:defRPr sz="4200">
          <a:solidFill>
            <a:srgbClr val="FF5C9C"/>
          </a:solidFill>
          <a:latin typeface="Century Gothic" pitchFamily="34" charset="0"/>
        </a:defRPr>
      </a:lvl8pPr>
      <a:lvl9pPr marL="2312988" algn="l" rtl="0" fontAlgn="base">
        <a:spcBef>
          <a:spcPct val="0"/>
        </a:spcBef>
        <a:spcAft>
          <a:spcPct val="0"/>
        </a:spcAft>
        <a:defRPr sz="4200">
          <a:solidFill>
            <a:srgbClr val="FF5C9C"/>
          </a:solidFill>
          <a:latin typeface="Century Gothic" pitchFamily="34" charset="0"/>
        </a:defRPr>
      </a:lvl9pPr>
    </p:titleStyle>
    <p:bodyStyle>
      <a:lvl1pPr marL="447675"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fontAlgn="base">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fontAlgn="base">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fontAlgn="base">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fontAlgn="base">
        <a:spcBef>
          <a:spcPct val="20000"/>
        </a:spcBef>
        <a:spcAft>
          <a:spcPct val="0"/>
        </a:spcAft>
        <a:buClr>
          <a:srgbClr val="FF90B2"/>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9979" y="404664"/>
            <a:ext cx="7632848" cy="1584176"/>
          </a:xfrm>
          <a:prstGeom prst="rect">
            <a:avLst/>
          </a:prstGeom>
          <a:noFill/>
        </p:spPr>
        <p:txBody>
          <a:bodyPr wrap="none">
            <a:prstTxWarp prst="textWave1">
              <a:avLst/>
            </a:prstTxWarp>
            <a:spAutoFit/>
          </a:bodyPr>
          <a:lstStyle/>
          <a:p>
            <a:pPr algn="ctr" fontAlgn="auto">
              <a:spcBef>
                <a:spcPts val="0"/>
              </a:spcBef>
              <a:spcAft>
                <a:spcPts val="0"/>
              </a:spcAft>
              <a:defRPr/>
            </a:pP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Rihanna</a:t>
            </a:r>
            <a:endParaRPr lang="ru-RU"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endParaRPr>
          </a:p>
        </p:txBody>
      </p:sp>
      <p:pic>
        <p:nvPicPr>
          <p:cNvPr id="13314" name="Рисунок 5"/>
          <p:cNvPicPr>
            <a:picLocks noChangeAspect="1"/>
          </p:cNvPicPr>
          <p:nvPr/>
        </p:nvPicPr>
        <p:blipFill>
          <a:blip r:embed="rId2"/>
          <a:srcRect/>
          <a:stretch>
            <a:fillRect/>
          </a:stretch>
        </p:blipFill>
        <p:spPr bwMode="auto">
          <a:xfrm>
            <a:off x="2573338" y="2636838"/>
            <a:ext cx="3421062" cy="3419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Объект 2"/>
          <p:cNvSpPr>
            <a:spLocks noGrp="1"/>
          </p:cNvSpPr>
          <p:nvPr>
            <p:ph idx="1"/>
          </p:nvPr>
        </p:nvSpPr>
        <p:spPr>
          <a:xfrm>
            <a:off x="155575" y="1052513"/>
            <a:ext cx="5257800" cy="4859337"/>
          </a:xfrm>
        </p:spPr>
        <p:txBody>
          <a:bodyPr/>
          <a:lstStyle/>
          <a:p>
            <a:pPr marL="63500" indent="0">
              <a:buFont typeface="Wingdings 2" pitchFamily="18" charset="2"/>
              <a:buNone/>
            </a:pPr>
            <a:r>
              <a:rPr lang="en-US" sz="3600" smtClean="0"/>
              <a:t>Full name Robyn Rihanna Fenty, born February 20, 1988. The well-known singer born in Saint Michael, Barbados, began her career in  2003. </a:t>
            </a:r>
            <a:endParaRPr lang="ru-RU" sz="3600" smtClean="0"/>
          </a:p>
        </p:txBody>
      </p:sp>
      <p:sp>
        <p:nvSpPr>
          <p:cNvPr id="4" name="Прямоугольник 3"/>
          <p:cNvSpPr/>
          <p:nvPr/>
        </p:nvSpPr>
        <p:spPr>
          <a:xfrm>
            <a:off x="2784519" y="116632"/>
            <a:ext cx="3607078"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Biography</a:t>
            </a:r>
            <a:endPar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endParaRPr>
          </a:p>
        </p:txBody>
      </p:sp>
      <p:pic>
        <p:nvPicPr>
          <p:cNvPr id="14339" name="Рисунок 4"/>
          <p:cNvPicPr>
            <a:picLocks noChangeAspect="1"/>
          </p:cNvPicPr>
          <p:nvPr/>
        </p:nvPicPr>
        <p:blipFill>
          <a:blip r:embed="rId2"/>
          <a:srcRect/>
          <a:stretch>
            <a:fillRect/>
          </a:stretch>
        </p:blipFill>
        <p:spPr bwMode="auto">
          <a:xfrm>
            <a:off x="5435600" y="1412875"/>
            <a:ext cx="3481388" cy="4922838"/>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79838" y="333375"/>
            <a:ext cx="5122862" cy="6121400"/>
          </a:xfrm>
        </p:spPr>
        <p:txBody>
          <a:bodyPr>
            <a:normAutofit/>
          </a:bodyPr>
          <a:lstStyle/>
          <a:p>
            <a:pPr marL="63500" indent="0">
              <a:lnSpc>
                <a:spcPct val="90000"/>
              </a:lnSpc>
              <a:buFont typeface="Wingdings 2" pitchFamily="18" charset="2"/>
              <a:buNone/>
            </a:pPr>
            <a:r>
              <a:rPr lang="en-US" sz="3600" smtClean="0"/>
              <a:t>In 2004 at age 16, she moved to the United States to </a:t>
            </a:r>
            <a:r>
              <a:rPr lang="en-US" sz="3600" smtClean="0">
                <a:latin typeface="Arial" charset="0"/>
              </a:rPr>
              <a:t>start</a:t>
            </a:r>
            <a:r>
              <a:rPr lang="en-US" sz="3600" smtClean="0"/>
              <a:t> a recording career and began recording demo tapes under Rogers' guidance.</a:t>
            </a:r>
            <a:endParaRPr lang="ru-RU" sz="3600" smtClean="0"/>
          </a:p>
        </p:txBody>
      </p:sp>
      <p:pic>
        <p:nvPicPr>
          <p:cNvPr id="15362" name="Рисунок 3"/>
          <p:cNvPicPr>
            <a:picLocks noChangeAspect="1"/>
          </p:cNvPicPr>
          <p:nvPr/>
        </p:nvPicPr>
        <p:blipFill>
          <a:blip r:embed="rId2"/>
          <a:srcRect/>
          <a:stretch>
            <a:fillRect/>
          </a:stretch>
        </p:blipFill>
        <p:spPr bwMode="auto">
          <a:xfrm>
            <a:off x="198438" y="404813"/>
            <a:ext cx="3649662" cy="5327650"/>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388" y="260350"/>
            <a:ext cx="8734425" cy="2736850"/>
          </a:xfrm>
        </p:spPr>
        <p:txBody>
          <a:bodyPr>
            <a:normAutofit/>
          </a:bodyPr>
          <a:lstStyle/>
          <a:p>
            <a:pPr marL="63500" indent="0">
              <a:lnSpc>
                <a:spcPct val="90000"/>
              </a:lnSpc>
              <a:buFont typeface="Wingdings 2" pitchFamily="18" charset="2"/>
              <a:buNone/>
            </a:pPr>
            <a:r>
              <a:rPr lang="en-US" smtClean="0"/>
              <a:t>In 2005, Rihanna made a tour with Gwen Stefani and starred in his first film, «Bring It On All or Nothing». in the same year released her debut album  Music of the Sun (2005)</a:t>
            </a:r>
            <a:endParaRPr lang="ru-RU" smtClean="0"/>
          </a:p>
        </p:txBody>
      </p:sp>
      <p:pic>
        <p:nvPicPr>
          <p:cNvPr id="16386" name="Рисунок 3"/>
          <p:cNvPicPr>
            <a:picLocks noChangeAspect="1"/>
          </p:cNvPicPr>
          <p:nvPr/>
        </p:nvPicPr>
        <p:blipFill>
          <a:blip r:embed="rId2"/>
          <a:srcRect r="24045"/>
          <a:stretch>
            <a:fillRect/>
          </a:stretch>
        </p:blipFill>
        <p:spPr bwMode="auto">
          <a:xfrm>
            <a:off x="179388" y="2852738"/>
            <a:ext cx="4457700" cy="3911600"/>
          </a:xfrm>
          <a:prstGeom prst="rect">
            <a:avLst/>
          </a:prstGeom>
          <a:noFill/>
          <a:ln w="9525">
            <a:noFill/>
            <a:miter lim="800000"/>
            <a:headEnd/>
            <a:tailEnd/>
          </a:ln>
        </p:spPr>
      </p:pic>
      <p:pic>
        <p:nvPicPr>
          <p:cNvPr id="16387" name="Рисунок 4"/>
          <p:cNvPicPr>
            <a:picLocks noChangeAspect="1"/>
          </p:cNvPicPr>
          <p:nvPr/>
        </p:nvPicPr>
        <p:blipFill>
          <a:blip r:embed="rId3"/>
          <a:srcRect/>
          <a:stretch>
            <a:fillRect/>
          </a:stretch>
        </p:blipFill>
        <p:spPr bwMode="auto">
          <a:xfrm>
            <a:off x="5076825" y="2844800"/>
            <a:ext cx="3951288" cy="3919538"/>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Объект 2"/>
          <p:cNvSpPr>
            <a:spLocks noGrp="1"/>
          </p:cNvSpPr>
          <p:nvPr>
            <p:ph idx="1"/>
          </p:nvPr>
        </p:nvSpPr>
        <p:spPr>
          <a:xfrm>
            <a:off x="179388" y="188913"/>
            <a:ext cx="4679950" cy="6553200"/>
          </a:xfrm>
        </p:spPr>
        <p:txBody>
          <a:bodyPr/>
          <a:lstStyle/>
          <a:p>
            <a:pPr marL="63500" indent="0">
              <a:buFont typeface="Wingdings 2" pitchFamily="18" charset="2"/>
              <a:buNone/>
            </a:pPr>
            <a:r>
              <a:rPr lang="en-US" sz="6000" smtClean="0"/>
              <a:t>Second album  "A Girl Like Me" was released in April 2006. </a:t>
            </a:r>
            <a:endParaRPr lang="ru-RU" sz="6000" smtClean="0"/>
          </a:p>
        </p:txBody>
      </p:sp>
      <p:pic>
        <p:nvPicPr>
          <p:cNvPr id="17410" name="Рисунок 3"/>
          <p:cNvPicPr>
            <a:picLocks noChangeAspect="1"/>
          </p:cNvPicPr>
          <p:nvPr/>
        </p:nvPicPr>
        <p:blipFill>
          <a:blip r:embed="rId2"/>
          <a:srcRect/>
          <a:stretch>
            <a:fillRect/>
          </a:stretch>
        </p:blipFill>
        <p:spPr bwMode="auto">
          <a:xfrm>
            <a:off x="5392738" y="109538"/>
            <a:ext cx="3467100" cy="3286125"/>
          </a:xfrm>
          <a:prstGeom prst="rect">
            <a:avLst/>
          </a:prstGeom>
          <a:noFill/>
          <a:ln w="9525">
            <a:noFill/>
            <a:miter lim="800000"/>
            <a:headEnd/>
            <a:tailEnd/>
          </a:ln>
        </p:spPr>
      </p:pic>
      <p:pic>
        <p:nvPicPr>
          <p:cNvPr id="17411" name="Рисунок 4"/>
          <p:cNvPicPr>
            <a:picLocks noChangeAspect="1"/>
          </p:cNvPicPr>
          <p:nvPr/>
        </p:nvPicPr>
        <p:blipFill>
          <a:blip r:embed="rId3"/>
          <a:srcRect/>
          <a:stretch>
            <a:fillRect/>
          </a:stretch>
        </p:blipFill>
        <p:spPr bwMode="auto">
          <a:xfrm>
            <a:off x="5392738" y="3546475"/>
            <a:ext cx="3440112" cy="3195638"/>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950" y="188913"/>
            <a:ext cx="4319588" cy="6265862"/>
          </a:xfrm>
        </p:spPr>
        <p:txBody>
          <a:bodyPr>
            <a:normAutofit fontScale="92500"/>
          </a:bodyPr>
          <a:lstStyle/>
          <a:p>
            <a:pPr marL="64008" indent="0" fontAlgn="auto">
              <a:spcAft>
                <a:spcPts val="0"/>
              </a:spcAft>
              <a:buFont typeface="Wingdings 2"/>
              <a:buNone/>
              <a:defRPr/>
            </a:pPr>
            <a:r>
              <a:rPr lang="en-US" dirty="0"/>
              <a:t>The songs "Shut Up and Drive", "Hate That I Love You" and "Don't Stop The Music" were also released as singles from the album. In support of the album, she kicked off her second headlining tour, the Good Girl Gone Bad Tour in September 2007, with a total of 80 shows across the US, Canada and Europe.</a:t>
            </a:r>
            <a:endParaRPr lang="ru-RU" dirty="0"/>
          </a:p>
        </p:txBody>
      </p:sp>
      <p:pic>
        <p:nvPicPr>
          <p:cNvPr id="18434" name="Рисунок 3"/>
          <p:cNvPicPr>
            <a:picLocks noChangeAspect="1"/>
          </p:cNvPicPr>
          <p:nvPr/>
        </p:nvPicPr>
        <p:blipFill>
          <a:blip r:embed="rId2"/>
          <a:srcRect/>
          <a:stretch>
            <a:fillRect/>
          </a:stretch>
        </p:blipFill>
        <p:spPr bwMode="auto">
          <a:xfrm>
            <a:off x="4787900" y="403225"/>
            <a:ext cx="4025900" cy="6046788"/>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ъект 2"/>
          <p:cNvSpPr>
            <a:spLocks noGrp="1"/>
          </p:cNvSpPr>
          <p:nvPr>
            <p:ph idx="1"/>
          </p:nvPr>
        </p:nvSpPr>
        <p:spPr>
          <a:xfrm>
            <a:off x="323850" y="692150"/>
            <a:ext cx="4248150" cy="5400675"/>
          </a:xfrm>
        </p:spPr>
        <p:txBody>
          <a:bodyPr/>
          <a:lstStyle/>
          <a:p>
            <a:pPr marL="63500" indent="0">
              <a:buFont typeface="Wingdings 2" pitchFamily="18" charset="2"/>
              <a:buNone/>
            </a:pPr>
            <a:r>
              <a:rPr lang="en-US" sz="3600" smtClean="0"/>
              <a:t>Her fourth album, “Rated R”, was released in November 2009. In 2010 release fifth studio album entitled “Loud”</a:t>
            </a:r>
            <a:endParaRPr lang="ru-RU" sz="3600" smtClean="0"/>
          </a:p>
        </p:txBody>
      </p:sp>
      <p:pic>
        <p:nvPicPr>
          <p:cNvPr id="20482" name="Рисунок 3"/>
          <p:cNvPicPr>
            <a:picLocks noChangeAspect="1"/>
          </p:cNvPicPr>
          <p:nvPr/>
        </p:nvPicPr>
        <p:blipFill>
          <a:blip r:embed="rId2"/>
          <a:srcRect/>
          <a:stretch>
            <a:fillRect/>
          </a:stretch>
        </p:blipFill>
        <p:spPr bwMode="auto">
          <a:xfrm>
            <a:off x="5508625" y="136525"/>
            <a:ext cx="3151188" cy="3143250"/>
          </a:xfrm>
          <a:prstGeom prst="rect">
            <a:avLst/>
          </a:prstGeom>
          <a:noFill/>
          <a:ln w="9525">
            <a:noFill/>
            <a:miter lim="800000"/>
            <a:headEnd/>
            <a:tailEnd/>
          </a:ln>
        </p:spPr>
      </p:pic>
      <p:pic>
        <p:nvPicPr>
          <p:cNvPr id="20483" name="Рисунок 4"/>
          <p:cNvPicPr>
            <a:picLocks noChangeAspect="1"/>
          </p:cNvPicPr>
          <p:nvPr/>
        </p:nvPicPr>
        <p:blipFill>
          <a:blip r:embed="rId3"/>
          <a:srcRect/>
          <a:stretch>
            <a:fillRect/>
          </a:stretch>
        </p:blipFill>
        <p:spPr bwMode="auto">
          <a:xfrm>
            <a:off x="5491163" y="3500438"/>
            <a:ext cx="3168650" cy="3168650"/>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Объект 2"/>
          <p:cNvSpPr>
            <a:spLocks noGrp="1"/>
          </p:cNvSpPr>
          <p:nvPr>
            <p:ph idx="1"/>
          </p:nvPr>
        </p:nvSpPr>
        <p:spPr>
          <a:xfrm>
            <a:off x="4356100" y="668338"/>
            <a:ext cx="4319588" cy="5545137"/>
          </a:xfrm>
        </p:spPr>
        <p:txBody>
          <a:bodyPr/>
          <a:lstStyle/>
          <a:p>
            <a:pPr marL="63500" indent="0">
              <a:buFont typeface="Wingdings 2" pitchFamily="18" charset="2"/>
              <a:buNone/>
            </a:pPr>
            <a:r>
              <a:rPr lang="en-US" smtClean="0"/>
              <a:t>Rihanna's sixth album, "Talk That Talk", was released in November 2011</a:t>
            </a:r>
            <a:r>
              <a:rPr lang="ru-RU" smtClean="0"/>
              <a:t>.</a:t>
            </a:r>
          </a:p>
          <a:p>
            <a:pPr marL="63500" indent="0">
              <a:buFont typeface="Wingdings 2" pitchFamily="18" charset="2"/>
              <a:buNone/>
            </a:pPr>
            <a:r>
              <a:rPr lang="en-US" smtClean="0"/>
              <a:t>Seventh studio album,</a:t>
            </a:r>
            <a:r>
              <a:rPr lang="ru-RU" smtClean="0"/>
              <a:t> </a:t>
            </a:r>
            <a:r>
              <a:rPr lang="en-US" smtClean="0"/>
              <a:t>"Unapologetic", was released on November 19, 2012.</a:t>
            </a:r>
            <a:endParaRPr lang="ru-RU" smtClean="0"/>
          </a:p>
        </p:txBody>
      </p:sp>
      <p:pic>
        <p:nvPicPr>
          <p:cNvPr id="21506" name="Рисунок 3"/>
          <p:cNvPicPr>
            <a:picLocks noChangeAspect="1"/>
          </p:cNvPicPr>
          <p:nvPr/>
        </p:nvPicPr>
        <p:blipFill>
          <a:blip r:embed="rId2"/>
          <a:srcRect/>
          <a:stretch>
            <a:fillRect/>
          </a:stretch>
        </p:blipFill>
        <p:spPr bwMode="auto">
          <a:xfrm>
            <a:off x="468313" y="103188"/>
            <a:ext cx="3084512" cy="3109912"/>
          </a:xfrm>
          <a:prstGeom prst="rect">
            <a:avLst/>
          </a:prstGeom>
          <a:noFill/>
          <a:ln w="9525">
            <a:noFill/>
            <a:miter lim="800000"/>
            <a:headEnd/>
            <a:tailEnd/>
          </a:ln>
        </p:spPr>
      </p:pic>
      <p:pic>
        <p:nvPicPr>
          <p:cNvPr id="21507" name="Рисунок 4"/>
          <p:cNvPicPr>
            <a:picLocks noChangeAspect="1"/>
          </p:cNvPicPr>
          <p:nvPr/>
        </p:nvPicPr>
        <p:blipFill>
          <a:blip r:embed="rId3"/>
          <a:srcRect/>
          <a:stretch>
            <a:fillRect/>
          </a:stretch>
        </p:blipFill>
        <p:spPr bwMode="auto">
          <a:xfrm>
            <a:off x="468313" y="3441700"/>
            <a:ext cx="3167062" cy="316865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950" y="188913"/>
            <a:ext cx="9001125" cy="3744912"/>
          </a:xfrm>
        </p:spPr>
        <p:txBody>
          <a:bodyPr>
            <a:normAutofit lnSpcReduction="10000"/>
          </a:bodyPr>
          <a:lstStyle/>
          <a:p>
            <a:pPr marL="64008" indent="0" fontAlgn="auto">
              <a:spcAft>
                <a:spcPts val="0"/>
              </a:spcAft>
              <a:buFont typeface="Wingdings 2"/>
              <a:buNone/>
              <a:defRPr/>
            </a:pPr>
            <a:r>
              <a:rPr lang="en-US" dirty="0"/>
              <a:t>Why I chose this famous person? Because she has good songs and she is a bright personality. Rihanna is an example for imitation, in its 25 years has released 7 albums, often toured the world and continues to actively develop your career</a:t>
            </a:r>
            <a:r>
              <a:rPr lang="en-US" dirty="0" smtClean="0"/>
              <a:t>.</a:t>
            </a:r>
            <a:r>
              <a:rPr lang="ru-RU" dirty="0" smtClean="0"/>
              <a:t> </a:t>
            </a:r>
            <a:r>
              <a:rPr lang="en-US" dirty="0" smtClean="0"/>
              <a:t>Information </a:t>
            </a:r>
            <a:r>
              <a:rPr lang="en-US" dirty="0"/>
              <a:t>about this singer can be obtained from the Internet, from magazines, Newspapers </a:t>
            </a:r>
            <a:r>
              <a:rPr lang="en-US" dirty="0" smtClean="0"/>
              <a:t>and</a:t>
            </a:r>
            <a:endParaRPr lang="ru-RU" dirty="0"/>
          </a:p>
        </p:txBody>
      </p:sp>
      <p:pic>
        <p:nvPicPr>
          <p:cNvPr id="22530" name="Рисунок 3"/>
          <p:cNvPicPr>
            <a:picLocks noChangeAspect="1"/>
          </p:cNvPicPr>
          <p:nvPr/>
        </p:nvPicPr>
        <p:blipFill>
          <a:blip r:embed="rId2"/>
          <a:srcRect/>
          <a:stretch>
            <a:fillRect/>
          </a:stretch>
        </p:blipFill>
        <p:spPr bwMode="auto">
          <a:xfrm>
            <a:off x="3635375" y="3122613"/>
            <a:ext cx="5095875" cy="3592512"/>
          </a:xfrm>
          <a:prstGeom prst="rect">
            <a:avLst/>
          </a:prstGeom>
          <a:noFill/>
          <a:ln w="9525">
            <a:noFill/>
            <a:miter lim="800000"/>
            <a:headEnd/>
            <a:tailEnd/>
          </a:ln>
        </p:spPr>
      </p:pic>
      <p:sp>
        <p:nvSpPr>
          <p:cNvPr id="22531" name="TextBox 5"/>
          <p:cNvSpPr txBox="1">
            <a:spLocks noChangeArrowheads="1"/>
          </p:cNvSpPr>
          <p:nvPr/>
        </p:nvSpPr>
        <p:spPr bwMode="auto">
          <a:xfrm>
            <a:off x="179388" y="3513138"/>
            <a:ext cx="3635375" cy="554037"/>
          </a:xfrm>
          <a:prstGeom prst="rect">
            <a:avLst/>
          </a:prstGeom>
          <a:noFill/>
          <a:ln w="9525">
            <a:noFill/>
            <a:miter lim="800000"/>
            <a:headEnd/>
            <a:tailEnd/>
          </a:ln>
        </p:spPr>
        <p:txBody>
          <a:bodyPr>
            <a:spAutoFit/>
          </a:bodyPr>
          <a:lstStyle/>
          <a:p>
            <a:r>
              <a:rPr lang="en-US" sz="3000">
                <a:latin typeface="Century Gothic" pitchFamily="34" charset="0"/>
              </a:rPr>
              <a:t>television</a:t>
            </a:r>
            <a:r>
              <a:rPr lang="ru-RU" sz="3000">
                <a:latin typeface="Century Gothic" pitchFamily="34" charset="0"/>
              </a:rPr>
              <a:t>.</a:t>
            </a:r>
            <a:r>
              <a:rPr lang="en-US" sz="3000">
                <a:latin typeface="Century Gothic" pitchFamily="34" charset="0"/>
              </a:rPr>
              <a:t> </a:t>
            </a:r>
          </a:p>
        </p:txBody>
      </p:sp>
      <p:pic>
        <p:nvPicPr>
          <p:cNvPr id="22532" name="Рисунок 6"/>
          <p:cNvPicPr>
            <a:picLocks noChangeAspect="1"/>
          </p:cNvPicPr>
          <p:nvPr/>
        </p:nvPicPr>
        <p:blipFill>
          <a:blip r:embed="rId3"/>
          <a:srcRect/>
          <a:stretch>
            <a:fillRect/>
          </a:stretch>
        </p:blipFill>
        <p:spPr bwMode="auto">
          <a:xfrm>
            <a:off x="179388" y="4108450"/>
            <a:ext cx="3227387" cy="2420938"/>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p:cNvSpPr>
          <p:nvPr>
            <p:ph type="body" idx="4294967295"/>
          </p:nvPr>
        </p:nvSpPr>
        <p:spPr/>
        <p:txBody>
          <a:bodyPr/>
          <a:lstStyle/>
          <a:p>
            <a:pPr>
              <a:buFont typeface="Wingdings 2" pitchFamily="18" charset="2"/>
              <a:buNone/>
            </a:pPr>
            <a:endParaRPr lang="uk-UA" smtClean="0"/>
          </a:p>
        </p:txBody>
      </p:sp>
      <p:pic>
        <p:nvPicPr>
          <p:cNvPr id="30725" name="Picture 5" descr="images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nodePh="1">
                                  <p:stCondLst>
                                    <p:cond delay="0"/>
                                  </p:stCondLst>
                                  <p:endCondLst>
                                    <p:cond evt="begin" delay="0">
                                      <p:tn val="5"/>
                                    </p:cond>
                                  </p:endCondLst>
                                  <p:iterate type="lt">
                                    <p:tmPct val="10000"/>
                                  </p:iterate>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158</TotalTime>
  <Words>244</Words>
  <Application>Microsoft Office PowerPoint</Application>
  <PresentationFormat>Экран (4:3)</PresentationFormat>
  <Paragraphs>10</Paragraphs>
  <Slides>10</Slides>
  <Notes>0</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8</vt:i4>
      </vt:variant>
      <vt:variant>
        <vt:lpstr>Заголовки слайдов</vt:lpstr>
      </vt:variant>
      <vt:variant>
        <vt:i4>10</vt:i4>
      </vt:variant>
    </vt:vector>
  </HeadingPairs>
  <TitlesOfParts>
    <vt:vector size="23" baseType="lpstr">
      <vt:lpstr>Century Gothic</vt:lpstr>
      <vt:lpstr>Arial</vt:lpstr>
      <vt:lpstr>Wingdings 2</vt:lpstr>
      <vt:lpstr>Verdana</vt:lpstr>
      <vt:lpstr>Calibri</vt:lpstr>
      <vt:lpstr>Яркая</vt:lpstr>
      <vt:lpstr>Яркая</vt:lpstr>
      <vt:lpstr>Яркая</vt:lpstr>
      <vt:lpstr>Яркая</vt:lpstr>
      <vt:lpstr>Яркая</vt:lpstr>
      <vt:lpstr>Яркая</vt:lpstr>
      <vt:lpstr>Яркая</vt:lpstr>
      <vt:lpstr>Яркая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Black.User</dc:creator>
  <cp:lastModifiedBy>Надя</cp:lastModifiedBy>
  <cp:revision>17</cp:revision>
  <dcterms:created xsi:type="dcterms:W3CDTF">2013-01-27T10:01:08Z</dcterms:created>
  <dcterms:modified xsi:type="dcterms:W3CDTF">2014-12-17T15:34:04Z</dcterms:modified>
</cp:coreProperties>
</file>