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  <p:sldMasterId id="2147483693" r:id="rId2"/>
  </p:sldMasterIdLst>
  <p:sldIdLst>
    <p:sldId id="287" r:id="rId3"/>
    <p:sldId id="257" r:id="rId4"/>
    <p:sldId id="258" r:id="rId5"/>
    <p:sldId id="259" r:id="rId6"/>
    <p:sldId id="260" r:id="rId7"/>
    <p:sldId id="261" r:id="rId8"/>
    <p:sldId id="262" r:id="rId9"/>
    <p:sldId id="268" r:id="rId10"/>
    <p:sldId id="269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3" r:id="rId22"/>
    <p:sldId id="285" r:id="rId23"/>
    <p:sldId id="289" r:id="rId24"/>
    <p:sldId id="292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88" d="100"/>
          <a:sy n="88" d="100"/>
        </p:scale>
        <p:origin x="-120" y="-5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74755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56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57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58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59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60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61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62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63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64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65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4766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grpSp>
          <p:nvGrpSpPr>
            <p:cNvPr id="74767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74768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69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0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1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2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3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4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5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6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7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8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79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0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1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2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3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4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5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6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7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8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89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90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91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92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74793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Образец заголовка</a:t>
            </a:r>
          </a:p>
        </p:txBody>
      </p:sp>
      <p:sp>
        <p:nvSpPr>
          <p:cNvPr id="74794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uk-UA"/>
              <a:t>Образец подзаголовка</a:t>
            </a:r>
          </a:p>
        </p:txBody>
      </p:sp>
      <p:sp>
        <p:nvSpPr>
          <p:cNvPr id="74795" name="Rectangle 4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1401E90-C6BE-46F2-AE55-0A98E8E59C72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74796" name="Rectangle 4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4797" name="Rectangle 4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B2ED655-43AD-42C4-BC06-CEB4C82CCFE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F60ECE-85FA-4653-A411-1D843253B93C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7BFAE0-8571-4DE1-907E-606587C3A50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DAD462-69A6-478E-8D85-C400888F2196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CC1DED-2A02-4B2B-8342-185A18B07A1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00E5EA-8D45-4144-B316-72DD3186F06F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3AB13E-789F-435E-9C50-D467C9B1C9A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9491C0-845B-4066-B46B-857B981866C5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13BF2-B844-4418-BA24-371B14ED043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9CD31C-7DB2-419E-8F72-3282D8088664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1E10B-5FDC-4217-A022-AC4864D46E3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68336B-92C2-46A4-BAB5-9B97963DC714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DE7BD-15FB-420C-B617-AE70E800E80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08889E-FD7C-4536-9BF1-892FAFB15F72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7B2C6-9913-4302-BEAD-571492D73D5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675155-E570-46C8-A77A-2120326F4AFD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ACAAD-0817-43E5-944C-5E0C5239746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DB93A7-ACEA-4B61-B2C2-98277B7B19BC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6D00E8-7853-4236-A615-38516E0AB410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C6662A-B5B1-4FC7-81FA-4F4BE8FA4925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E102A-145F-4683-AAE4-9B21317FB27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8B2F1-3DD3-4876-9118-C20EBB488567}" type="datetimeFigureOut">
              <a:rPr lang="ru-RU"/>
              <a:pPr>
                <a:defRPr/>
              </a:pPr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844E-07D3-4AAD-BEA5-B9289DAAEF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73731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32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33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34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35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36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37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38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39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40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41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3742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grpSp>
          <p:nvGrpSpPr>
            <p:cNvPr id="73743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73744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45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46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47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48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49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0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1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2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3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4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5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6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7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8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59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0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1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2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3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4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5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6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7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768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73769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73770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73771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66B7B710-A8AD-421B-B9CC-1F48F21115DC}" type="datetimeFigureOut">
              <a:rPr lang="ru-RU"/>
              <a:pPr/>
              <a:t>20.01.2015</a:t>
            </a:fld>
            <a:endParaRPr lang="uk-UA"/>
          </a:p>
        </p:txBody>
      </p:sp>
      <p:sp>
        <p:nvSpPr>
          <p:cNvPr id="73772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73773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FD7C519E-5172-4DFD-B7AD-104F802DF56D}" type="slidenum">
              <a:rPr lang="uk-UA"/>
              <a:pPr/>
              <a:t>‹#›</a:t>
            </a:fld>
            <a:endParaRPr lang="uk-U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0179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034F26-28B0-4302-941C-FC4DD61F22BB}" type="datetimeFigureOut">
              <a:rPr lang="ru-RU"/>
              <a:pPr>
                <a:defRPr/>
              </a:pPr>
              <a:t>20.01.2015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30143F-79CE-422A-B6F8-B7999000EA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22030" y="188640"/>
            <a:ext cx="8229600" cy="3011760"/>
          </a:xfrm>
          <a:noFill/>
          <a:ln/>
        </p:spPr>
        <p:txBody>
          <a:bodyPr lIns="45720" tIns="0" rIns="45720" bIns="0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9600" b="1" kern="1200" cap="all" dirty="0">
                <a:ln w="6350">
                  <a:noFill/>
                </a:ln>
                <a:solidFill>
                  <a:srgbClr val="FFC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Jokerman" pitchFamily="82" charset="0"/>
                <a:ea typeface="+mj-ea"/>
                <a:cs typeface="+mj-cs"/>
              </a:rPr>
              <a:t>Sport and games</a:t>
            </a:r>
            <a:endParaRPr lang="ru-RU" sz="9600" b="1" kern="1200" cap="all" dirty="0">
              <a:ln w="6350">
                <a:noFill/>
              </a:ln>
              <a:solidFill>
                <a:srgbClr val="FFC00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79388" y="3332163"/>
            <a:ext cx="8569325" cy="333692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3000">
              <a:latin typeface="Book Antiqua" pitchFamily="18" charset="0"/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9600">
                <a:solidFill>
                  <a:srgbClr val="002060"/>
                </a:solidFill>
                <a:latin typeface="Harrington" pitchFamily="82" charset="0"/>
              </a:rPr>
              <a:t>Famous sportsmen</a:t>
            </a:r>
            <a:endParaRPr lang="ru-RU" sz="960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74663" y="396876"/>
            <a:ext cx="8229600" cy="850105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swimming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6389" name="Picture 5" descr="yak-navchiti-nemovlyati-plavat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500188"/>
            <a:ext cx="6697662" cy="52101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57200" y="332656"/>
            <a:ext cx="8229600" cy="864096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Figure-skating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7414" name="Picture 6" descr="fig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844675"/>
            <a:ext cx="4679950" cy="350996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74663" y="296863"/>
            <a:ext cx="8229600" cy="850106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basketball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8438" name="Picture 6" descr="202347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341438"/>
            <a:ext cx="7129462" cy="50863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boating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9462" name="Picture 6" descr="picturepicture_535984045626_693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773238"/>
            <a:ext cx="5832475" cy="38369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06090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skiing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0487" name="Picture 7" descr="15555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1125538"/>
            <a:ext cx="3524250" cy="5300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850106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gymnastics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1510" name="Picture 6" descr="059b1812f2604ed373d259d25074b0e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916113"/>
            <a:ext cx="5832475" cy="38909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running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7655" name="Picture 7" descr="beg-kak-samyy-poleznyy-i-dostupnyy-vid-sporta_0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6838" y="1268413"/>
            <a:ext cx="3352800" cy="50403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volleyball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8679" name="Picture 7" descr="2682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205038"/>
            <a:ext cx="5545138" cy="36925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boxing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1750" name="Picture 6" descr="3837333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14463"/>
            <a:ext cx="7632700" cy="42910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74663" y="261938"/>
            <a:ext cx="8229600" cy="778098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football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2773" name="Picture 5" descr="spo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16050"/>
            <a:ext cx="8424862" cy="39909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850106"/>
          </a:xfrm>
          <a:noFill/>
          <a:ln/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6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tennis</a:t>
            </a:r>
            <a:endParaRPr lang="ru-RU" sz="66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3798" name="Picture 6" descr="sport+olimpiada+v+pekine+2008+olimpiada+tenis+98403409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628775"/>
            <a:ext cx="7138987" cy="44624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Yana </a:t>
            </a:r>
            <a:r>
              <a:rPr lang="en-US" sz="4100" b="1" kern="1200" dirty="0" err="1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Klochkova</a:t>
            </a:r>
            <a:endParaRPr lang="ru-RU" sz="4100" b="1" kern="120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4818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196975"/>
            <a:ext cx="3960812" cy="5040313"/>
          </a:xfrm>
        </p:spPr>
      </p:pic>
      <p:pic>
        <p:nvPicPr>
          <p:cNvPr id="34819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787900" y="1196975"/>
            <a:ext cx="3887788" cy="511175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Yana </a:t>
            </a:r>
            <a:r>
              <a:rPr lang="en-US" sz="4100" b="1" kern="1200" dirty="0" err="1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Klochkova</a:t>
            </a:r>
            <a:endParaRPr lang="ru-RU" sz="4100" b="1" kern="120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5842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484313"/>
            <a:ext cx="3024187" cy="4752975"/>
          </a:xfrm>
        </p:spPr>
      </p:pic>
      <p:pic>
        <p:nvPicPr>
          <p:cNvPr id="35843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779838" y="1700213"/>
            <a:ext cx="5184775" cy="3744912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922114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Yana </a:t>
            </a:r>
            <a:r>
              <a:rPr lang="en-US" sz="4100" b="1" kern="1200" dirty="0" err="1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Klochkova</a:t>
            </a:r>
            <a:endParaRPr lang="ru-RU" sz="4100" b="1" kern="120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6866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700213"/>
            <a:ext cx="4316412" cy="4392612"/>
          </a:xfrm>
        </p:spPr>
      </p:pic>
      <p:pic>
        <p:nvPicPr>
          <p:cNvPr id="36867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3" y="1700213"/>
            <a:ext cx="4535487" cy="432117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850106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 err="1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Andrii</a:t>
            </a:r>
            <a:r>
              <a:rPr lang="en-US" sz="4100" b="1" kern="120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 Shevchenko</a:t>
            </a:r>
            <a:endParaRPr lang="ru-RU" sz="4100" b="1" kern="120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7890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412875"/>
            <a:ext cx="3960813" cy="4824413"/>
          </a:xfrm>
        </p:spPr>
      </p:pic>
      <p:pic>
        <p:nvPicPr>
          <p:cNvPr id="37891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859338" y="1484313"/>
            <a:ext cx="3600450" cy="4752975"/>
          </a:xfr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 err="1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Andrii</a:t>
            </a:r>
            <a:r>
              <a:rPr lang="en-US" sz="4100" b="1" kern="120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 Shevchenko</a:t>
            </a:r>
            <a:endParaRPr lang="ru-RU" sz="4100" b="1" kern="120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8914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700213"/>
            <a:ext cx="3959225" cy="4824412"/>
          </a:xfrm>
        </p:spPr>
      </p:pic>
      <p:pic>
        <p:nvPicPr>
          <p:cNvPr id="38915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1700213"/>
            <a:ext cx="3887787" cy="4824412"/>
          </a:xfr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 err="1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Andrii</a:t>
            </a:r>
            <a:r>
              <a:rPr lang="en-US" sz="4100" b="1" kern="1200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 Shevchenko</a:t>
            </a:r>
            <a:endParaRPr lang="ru-RU" sz="4100" b="1" kern="120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9938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628775"/>
            <a:ext cx="3457575" cy="4752975"/>
          </a:xfrm>
        </p:spPr>
      </p:pic>
      <p:pic>
        <p:nvPicPr>
          <p:cNvPr id="39939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924300" y="1628775"/>
            <a:ext cx="4751388" cy="4752975"/>
          </a:xfr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850106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</a:t>
            </a:r>
            <a:r>
              <a:rPr lang="en-US" sz="4100" b="1" kern="120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Klitschko</a:t>
            </a:r>
            <a:r>
              <a:rPr lang="en-US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brothers</a:t>
            </a:r>
            <a:endParaRPr lang="ru-RU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0962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1412875"/>
            <a:ext cx="4751388" cy="5040313"/>
          </a:xfrm>
        </p:spPr>
      </p:pic>
      <p:pic>
        <p:nvPicPr>
          <p:cNvPr id="40963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1412875"/>
            <a:ext cx="4032250" cy="5040313"/>
          </a:xfr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922114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</a:t>
            </a:r>
            <a:r>
              <a:rPr lang="en-US" sz="4100" b="1" kern="120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Klitschko</a:t>
            </a:r>
            <a:r>
              <a:rPr lang="en-US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brothers</a:t>
            </a:r>
            <a:endParaRPr lang="ru-RU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3010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341438"/>
            <a:ext cx="4032250" cy="4679950"/>
          </a:xfrm>
        </p:spPr>
      </p:pic>
      <p:pic>
        <p:nvPicPr>
          <p:cNvPr id="43014" name="Объект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341438"/>
            <a:ext cx="4643437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922114"/>
          </a:xfrm>
          <a:noFill/>
          <a:ln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Lilia </a:t>
            </a:r>
            <a:r>
              <a:rPr lang="en-US" sz="4100" b="1" kern="120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Podkopayeva</a:t>
            </a:r>
            <a:endParaRPr lang="ru-RU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5058" name="Объект 8"/>
          <p:cNvSpPr>
            <a:spLocks noGrp="1"/>
          </p:cNvSpPr>
          <p:nvPr>
            <p:ph sz="half" idx="4294967295"/>
          </p:nvPr>
        </p:nvSpPr>
        <p:spPr>
          <a:xfrm>
            <a:off x="457200" y="1600200"/>
            <a:ext cx="4040188" cy="4357688"/>
          </a:xfrm>
        </p:spPr>
        <p:txBody>
          <a:bodyPr/>
          <a:lstStyle/>
          <a:p>
            <a:endParaRPr lang="uk-UA" sz="3000"/>
          </a:p>
        </p:txBody>
      </p:sp>
      <p:sp>
        <p:nvSpPr>
          <p:cNvPr id="45059" name="Объект 9"/>
          <p:cNvSpPr>
            <a:spLocks noGrp="1"/>
          </p:cNvSpPr>
          <p:nvPr>
            <p:ph sz="half" idx="4294967295"/>
          </p:nvPr>
        </p:nvSpPr>
        <p:spPr>
          <a:xfrm>
            <a:off x="4646613" y="1600200"/>
            <a:ext cx="4040187" cy="4357688"/>
          </a:xfrm>
        </p:spPr>
        <p:txBody>
          <a:bodyPr/>
          <a:lstStyle/>
          <a:p>
            <a:endParaRPr lang="uk-UA" sz="3000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25538"/>
            <a:ext cx="864235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06090"/>
          </a:xfrm>
          <a:noFill/>
          <a:ln/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100" b="1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Lilia </a:t>
            </a:r>
            <a:r>
              <a:rPr lang="en-US" sz="4100" b="1" kern="120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Podkopayeva</a:t>
            </a:r>
            <a:endParaRPr lang="ru-RU" sz="4100" b="1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6082" name="Объект 2"/>
          <p:cNvSpPr>
            <a:spLocks noGrp="1"/>
          </p:cNvSpPr>
          <p:nvPr>
            <p:ph sz="half" idx="4294967295"/>
          </p:nvPr>
        </p:nvSpPr>
        <p:spPr>
          <a:xfrm>
            <a:off x="457200" y="1600200"/>
            <a:ext cx="4040188" cy="4357688"/>
          </a:xfrm>
        </p:spPr>
        <p:txBody>
          <a:bodyPr/>
          <a:lstStyle/>
          <a:p>
            <a:endParaRPr lang="uk-UA" sz="3000"/>
          </a:p>
        </p:txBody>
      </p:sp>
      <p:sp>
        <p:nvSpPr>
          <p:cNvPr id="46083" name="Объект 3"/>
          <p:cNvSpPr>
            <a:spLocks noGrp="1"/>
          </p:cNvSpPr>
          <p:nvPr>
            <p:ph sz="half" idx="4294967295"/>
          </p:nvPr>
        </p:nvSpPr>
        <p:spPr>
          <a:xfrm>
            <a:off x="4646613" y="1600200"/>
            <a:ext cx="4040187" cy="4357688"/>
          </a:xfrm>
        </p:spPr>
        <p:txBody>
          <a:bodyPr/>
          <a:lstStyle/>
          <a:p>
            <a:endParaRPr lang="uk-UA" sz="3000"/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981075"/>
            <a:ext cx="85693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835696" y="116632"/>
            <a:ext cx="4896544" cy="864096"/>
          </a:xfrm>
          <a:noFill/>
          <a:ln/>
        </p:spPr>
        <p:txBody>
          <a:bodyPr lIns="45720" rIns="45720" bIns="0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b="1" kern="1200" dirty="0">
                <a:ln w="6350">
                  <a:noFill/>
                </a:ln>
                <a:solidFill>
                  <a:srgbClr val="00B0F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ea typeface="+mj-ea"/>
                <a:cs typeface="+mj-cs"/>
              </a:rPr>
              <a:t>Thank you!</a:t>
            </a:r>
            <a:endParaRPr lang="ru-RU" sz="6000" b="1" kern="1200" dirty="0">
              <a:ln w="6350">
                <a:noFill/>
              </a:ln>
              <a:solidFill>
                <a:srgbClr val="00B0F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/>
            </a:extLst>
          </a:blip>
          <a:srcRect l="4026" r="4026"/>
          <a:stretch>
            <a:fillRect/>
          </a:stretch>
        </p:blipFill>
        <p:spPr>
          <a:xfrm>
            <a:off x="208657" y="1238473"/>
            <a:ext cx="8547311" cy="5805265"/>
          </a:xfrm>
          <a:solidFill>
            <a:schemeClr val="bg2"/>
          </a:solidFill>
          <a:ln w="44450" cap="sq" algn="ctr">
            <a:solidFill>
              <a:srgbClr val="FFFFFF"/>
            </a:solidFill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</p:pic>
      <p:sp>
        <p:nvSpPr>
          <p:cNvPr id="7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900113" y="2319338"/>
            <a:ext cx="7272337" cy="2220912"/>
          </a:xfrm>
        </p:spPr>
        <p:txBody>
          <a:bodyPr lIns="45720" rIns="45720">
            <a:normAutofit/>
          </a:bodyPr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500">
              <a:latin typeface="Book Antiqua" pitchFamily="18" charset="0"/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500">
              <a:latin typeface="Book Antiqua" pitchFamily="18" charset="0"/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en-US" sz="1500">
              <a:latin typeface="Book Antiqua" pitchFamily="18" charset="0"/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9700">
                <a:solidFill>
                  <a:srgbClr val="FFFF00"/>
                </a:solidFill>
                <a:latin typeface="Matura MT Script Capitals" pitchFamily="66" charset="0"/>
              </a:rPr>
              <a:t>Well done!</a:t>
            </a:r>
            <a:endParaRPr lang="ru-RU" sz="97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Соревнование">
  <a:themeElements>
    <a:clrScheme name="Соревнование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Соревнование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ревнование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282</TotalTime>
  <Words>4</Words>
  <Application>Microsoft Office PowerPoint</Application>
  <PresentationFormat>Экран (4:3)</PresentationFormat>
  <Paragraphs>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5" baseType="lpstr">
      <vt:lpstr>Times New Roman</vt:lpstr>
      <vt:lpstr>Arial</vt:lpstr>
      <vt:lpstr>Wingdings 2</vt:lpstr>
      <vt:lpstr>Wingdings</vt:lpstr>
      <vt:lpstr>Wingdings 3</vt:lpstr>
      <vt:lpstr>Calibri</vt:lpstr>
      <vt:lpstr>Book Antiqua</vt:lpstr>
      <vt:lpstr>Harrington</vt:lpstr>
      <vt:lpstr>Matura MT Script Capitals</vt:lpstr>
      <vt:lpstr>Verdana</vt:lpstr>
      <vt:lpstr>Апекс</vt:lpstr>
      <vt:lpstr>Соревнование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31</cp:revision>
  <dcterms:created xsi:type="dcterms:W3CDTF">2011-03-25T12:25:09Z</dcterms:created>
  <dcterms:modified xsi:type="dcterms:W3CDTF">2015-01-20T15:34:38Z</dcterms:modified>
</cp:coreProperties>
</file>