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57" r:id="rId2"/>
    <p:sldId id="258" r:id="rId3"/>
    <p:sldId id="261" r:id="rId4"/>
    <p:sldId id="281" r:id="rId5"/>
    <p:sldId id="264" r:id="rId6"/>
    <p:sldId id="278" r:id="rId7"/>
    <p:sldId id="279" r:id="rId8"/>
    <p:sldId id="265" r:id="rId9"/>
    <p:sldId id="267" r:id="rId10"/>
    <p:sldId id="268" r:id="rId11"/>
    <p:sldId id="269" r:id="rId12"/>
    <p:sldId id="266" r:id="rId13"/>
    <p:sldId id="280" r:id="rId14"/>
    <p:sldId id="283" r:id="rId15"/>
    <p:sldId id="292" r:id="rId16"/>
    <p:sldId id="284" r:id="rId17"/>
    <p:sldId id="285" r:id="rId18"/>
    <p:sldId id="290" r:id="rId19"/>
    <p:sldId id="287" r:id="rId20"/>
    <p:sldId id="288" r:id="rId21"/>
    <p:sldId id="275" r:id="rId22"/>
    <p:sldId id="27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658" autoAdjust="0"/>
  </p:normalViewPr>
  <p:slideViewPr>
    <p:cSldViewPr>
      <p:cViewPr varScale="1">
        <p:scale>
          <a:sx n="105" d="100"/>
          <a:sy n="105" d="100"/>
        </p:scale>
        <p:origin x="-1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7F216C-29BF-4131-A6C4-475A13691CE8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F0E48C-47E3-4A82-8C37-77174E2AC4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0F5471-E01C-4A58-B950-AF077E86C9F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>
              <a:cs typeface="Arial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016E228-EA6B-4D76-9972-5F97A9964C22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026F0FE-4609-49EF-9D72-60BEAF0B1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37E22-3700-4D6C-AF02-A647190527E7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256B1-4519-4BDA-8075-77BD9E724C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4876FF-A9BC-4220-B3D3-80204D16B1B8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BAB84F0-AA83-4528-BD52-04CFF05BA0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C5EDAD-6B46-4072-99CC-B36B30901605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00E4F9E-0099-47F3-A19B-0130D36D0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86CFA6B-3D08-46E4-BE22-8FF64C64A0E3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F5D639-F827-4298-A2E8-7FCC89AE5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EA2B8A-326B-4B1D-BC61-411A024879D2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5FD555-225A-43BE-853B-7709EBF30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D6B8A-30DD-4CE0-A959-4D55462800E9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07357-DFA1-4C79-B52A-23DB27F053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31B8F4-11D4-4B21-9A90-B475B02A31E6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8FF7E47-AD0F-403F-BE49-AD4A638A52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B2393FC-C45B-4E0D-8B7D-C710654B556C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9195FBF-B2F8-4251-B3DB-54CFC17662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5B505-00A2-4E40-9E31-A23D1A9D634C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252FC-71BC-402F-AE0D-714B58AC8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CF71F-22B7-45E2-9C6E-59C57D58E96C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0441E-DAA7-4A0A-9653-567BAF7DEF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22208-C264-4454-964F-C3C442B533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4FF5BBD-12BF-41EB-ACD8-1B6D94FEA1A4}" type="datetimeFigureOut">
              <a:rPr lang="ru-RU"/>
              <a:pPr>
                <a:defRPr/>
              </a:pPr>
              <a:t>13.03.2015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A88039F-53EF-42D7-A7AD-7EB732F739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0" r:id="rId2"/>
    <p:sldLayoutId id="2147483722" r:id="rId3"/>
    <p:sldLayoutId id="2147483723" r:id="rId4"/>
    <p:sldLayoutId id="2147483724" r:id="rId5"/>
    <p:sldLayoutId id="2147483725" r:id="rId6"/>
    <p:sldLayoutId id="2147483719" r:id="rId7"/>
    <p:sldLayoutId id="2147483726" r:id="rId8"/>
    <p:sldLayoutId id="2147483727" r:id="rId9"/>
    <p:sldLayoutId id="2147483718" r:id="rId10"/>
    <p:sldLayoutId id="2147483717" r:id="rId11"/>
    <p:sldLayoutId id="2147483728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96;&#1072;&#1088;&#1072;\&#1059;&#1088;&#1086;&#1082;-&#1072;&#1090;&#1090;&#1077;&#1089;&#1090;&#1072;&#1094;&#1080;&#1103;\Chicago%20city%20&#1091;&#1088;&#1086;&#1082;.wmv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96;&#1072;&#1088;&#1072;\&#1059;&#1088;&#1086;&#1082;-&#1072;&#1090;&#1090;&#1077;&#1089;&#1090;&#1072;&#1094;&#1080;&#1103;\&#1042;&#1072;&#1096;&#1080;&#1085;&#1075;&#1090;&#1086;&#1085;%20&#1091;&#1088;&#1086;&#1082;.wmv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WordArt 4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84963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The USA</a:t>
            </a:r>
            <a:endParaRPr lang="uk-UA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5362" name="Содержимое 3" descr="Statue-of-Liberty-and-American-Fla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088" y="1481138"/>
            <a:ext cx="7859712" cy="4525962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 eaLnBrk="1" hangingPunct="1">
              <a:buFont typeface="Wingdings 3" pitchFamily="18" charset="2"/>
              <a:buNone/>
            </a:pPr>
            <a:r>
              <a:rPr lang="en-US" sz="8800" smtClean="0">
                <a:latin typeface="Times New Roman" pitchFamily="18" charset="0"/>
                <a:cs typeface="Times New Roman" pitchFamily="18" charset="0"/>
              </a:rPr>
              <a:t>The large cities of the USA</a:t>
            </a:r>
            <a:endParaRPr lang="ru-RU" sz="8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</a:rPr>
              <a:t>Topic: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313" y="620713"/>
            <a:ext cx="2500312" cy="7080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Our Aims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352928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73050" indent="-2730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dirty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to speak about large cities in the USA</a:t>
            </a:r>
          </a:p>
          <a:p>
            <a:pPr marL="273050" indent="-2730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dirty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to listen and understand the information and songs</a:t>
            </a:r>
          </a:p>
          <a:p>
            <a:pPr marL="273050" indent="-2730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dirty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to read short texts</a:t>
            </a:r>
          </a:p>
          <a:p>
            <a:pPr marL="273050" indent="-27305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dirty="0">
              <a:ln>
                <a:solidFill>
                  <a:schemeClr val="tx2">
                    <a:lumMod val="75000"/>
                  </a:schemeClr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288" y="549275"/>
          <a:ext cx="8424862" cy="568801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06214"/>
                <a:gridCol w="3391748"/>
                <a:gridCol w="2926974"/>
              </a:tblGrid>
              <a:tr h="948106"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I am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Teacher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48106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Speaking 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48106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Writing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48106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Reading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48106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Listening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48106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Total 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07963"/>
            <a:ext cx="9144000" cy="64627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b="1">
                <a:latin typeface="Times New Roman" pitchFamily="18" charset="0"/>
                <a:cs typeface="Times New Roman" pitchFamily="18" charset="0"/>
              </a:rPr>
              <a:t>The USA Quiz.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b="1">
                <a:latin typeface="Times New Roman" pitchFamily="18" charset="0"/>
                <a:cs typeface="Times New Roman" pitchFamily="18" charset="0"/>
              </a:rPr>
              <a:t> 1.Where does the President of the United States live and work?</a:t>
            </a: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a) In Congress.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b) In the White House.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c) In the Pentagon.</a:t>
            </a:r>
          </a:p>
          <a:p>
            <a:pPr eaLnBrk="0" hangingPunct="0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b) In the White House.     </a:t>
            </a: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b="1">
                <a:latin typeface="Times New Roman" pitchFamily="18" charset="0"/>
                <a:cs typeface="Times New Roman" pitchFamily="18" charset="0"/>
              </a:rPr>
              <a:t> 2. Who was the first president of the USA?</a:t>
            </a: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a) George Washington.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b) Abraham Lincoln.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c) Ulysses Grant.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a) George Washington.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</a:p>
          <a:p>
            <a:pPr eaLnBrk="0" hangingPunct="0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b="1">
                <a:latin typeface="Times New Roman" pitchFamily="18" charset="0"/>
                <a:cs typeface="Times New Roman" pitchFamily="18" charset="0"/>
              </a:rPr>
              <a:t>3. Why do the Americans celebrate the 4</a:t>
            </a:r>
            <a:r>
              <a:rPr lang="en-US" b="1" baseline="3000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of July?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a) The first moon landing.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b) Declaration of Independence.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c) The end of the America Civil War.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b) Declaration of Independence.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</a:p>
        </p:txBody>
      </p:sp>
      <p:pic>
        <p:nvPicPr>
          <p:cNvPr id="3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052513"/>
            <a:ext cx="19446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ilbert_Stuart_Williamstown_Portrait_of_George_Washingt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2924175"/>
            <a:ext cx="1439863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4941888"/>
            <a:ext cx="17272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агруженное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4868863"/>
            <a:ext cx="251936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загруженное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2924175"/>
            <a:ext cx="23749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загруженно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981075"/>
            <a:ext cx="23749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827088" y="620713"/>
            <a:ext cx="4465637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latin typeface="Times New Roman" pitchFamily="18" charset="0"/>
                <a:cs typeface="Times New Roman" pitchFamily="18" charset="0"/>
              </a:rPr>
              <a:t> 4. In which city is Hollywood?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 a) New York.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 b) San Francisco.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 c) Los Angeles.</a:t>
            </a: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c) Los Angeles.</a:t>
            </a:r>
          </a:p>
          <a:p>
            <a:pPr eaLnBrk="0" hangingPunct="0"/>
            <a:endParaRPr lang="ru-RU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b="1">
                <a:latin typeface="Times New Roman" pitchFamily="18" charset="0"/>
                <a:cs typeface="Times New Roman" pitchFamily="18" charset="0"/>
              </a:rPr>
              <a:t> 5. How many states are there in the USA?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a) 48</a:t>
            </a: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b) 52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c) 50</a:t>
            </a: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c) 50</a:t>
            </a:r>
          </a:p>
          <a:p>
            <a:pPr eaLnBrk="0" hangingPunct="0"/>
            <a:endParaRPr lang="ru-RU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b="1">
                <a:latin typeface="Times New Roman" pitchFamily="18" charset="0"/>
                <a:cs typeface="Times New Roman" pitchFamily="18" charset="0"/>
              </a:rPr>
              <a:t> 6. Which is the biggest state in the USA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?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a) Texas.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b) California.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c) Alaska.</a:t>
            </a: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c) Alaska. </a:t>
            </a:r>
            <a:endParaRPr lang="ru-RU">
              <a:solidFill>
                <a:srgbClr val="FF0000"/>
              </a:solidFill>
              <a:latin typeface="Lucida Sans Unicod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1" descr="загруженное (2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268413"/>
            <a:ext cx="6711950" cy="490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2268538" y="188913"/>
            <a:ext cx="518318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Lucida Sans Unicode" pitchFamily="34" charset="0"/>
              </a:rPr>
              <a:t>                   </a:t>
            </a:r>
            <a:r>
              <a:rPr lang="en-US" sz="54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Alaska</a:t>
            </a:r>
            <a:endParaRPr lang="ru-RU" sz="540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50825" y="404813"/>
            <a:ext cx="8569325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Times New Roman" pitchFamily="18" charset="0"/>
                <a:cs typeface="Times New Roman" pitchFamily="18" charset="0"/>
              </a:rPr>
              <a:t>Words for listening: </a:t>
            </a: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wilderness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— wild uncultivated waste land;</a:t>
            </a: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inlet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— strip of water extending into the land from a larger body of water (the sea, a lake) or between islands;</a:t>
            </a: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glaciers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— mass of ice, formed by snow on mountains, moving slowly along a valley;</a:t>
            </a: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canyon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— deep gorge (usually with a river flowing through it);</a:t>
            </a: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salmon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— large fish, valued for food;</a:t>
            </a: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halibut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— large, flat sea-fish used as food;</a:t>
            </a: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barley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— grass-like plant, seeds used for food and for making beer;</a:t>
            </a: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hardy crops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— plants able to endure frost without being injured.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6"/>
          <p:cNvSpPr>
            <a:spLocks noChangeArrowheads="1"/>
          </p:cNvSpPr>
          <p:nvPr/>
        </p:nvSpPr>
        <p:spPr bwMode="auto">
          <a:xfrm>
            <a:off x="755650" y="779463"/>
            <a:ext cx="7488238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second level. True or false.</a:t>
            </a:r>
            <a:endParaRPr lang="ru-RU" sz="24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1.The name Alaska comes from a word used by foreign people. 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Alaska is situated near the Texas state. 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Alaska is one of the most famous state, because it reaches the wilderness. 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In Alaska lives polar bears, grizzly bears, wolf, elephants, deer and mountain goats. 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The waters off Alaska’s shores are rich in salmon, herring, halibut and crab.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 Crops grow rapidly, because the summer sun shines 20 hours a day.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79388" y="598488"/>
            <a:ext cx="8748712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sz="1200">
              <a:latin typeface="Calibri" pitchFamily="34" charset="0"/>
              <a:cs typeface="Times New Roman" pitchFamily="18" charset="0"/>
            </a:endParaRPr>
          </a:p>
          <a:p>
            <a:r>
              <a:rPr lang="en-US" sz="2200" b="1">
                <a:latin typeface="Times New Roman" pitchFamily="18" charset="0"/>
                <a:cs typeface="Times New Roman" pitchFamily="18" charset="0"/>
              </a:rPr>
              <a:t>The third level. Finish the sentences.</a:t>
            </a:r>
            <a:endParaRPr lang="ru-RU" sz="2200" b="1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200">
                <a:latin typeface="Times New Roman" pitchFamily="18" charset="0"/>
                <a:cs typeface="Times New Roman" pitchFamily="18" charset="0"/>
              </a:rPr>
              <a:t>1.The name Alaska comes from _____________________________________________________________</a:t>
            </a:r>
            <a:endParaRPr lang="ru-RU" sz="2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200">
                <a:latin typeface="Times New Roman" pitchFamily="18" charset="0"/>
                <a:cs typeface="Times New Roman" pitchFamily="18" charset="0"/>
              </a:rPr>
              <a:t>2.Alaska is by far the largest _____________________________________________________________</a:t>
            </a:r>
            <a:endParaRPr lang="ru-RU" sz="2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200">
                <a:latin typeface="Times New Roman" pitchFamily="18" charset="0"/>
                <a:cs typeface="Times New Roman" pitchFamily="18" charset="0"/>
              </a:rPr>
              <a:t>3.Alaska has almost all active volcanoes in the United States, as well as _____________________________ </a:t>
            </a:r>
            <a:endParaRPr lang="ru-RU" sz="2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200">
                <a:latin typeface="Times New Roman" pitchFamily="18" charset="0"/>
                <a:cs typeface="Times New Roman" pitchFamily="18" charset="0"/>
              </a:rPr>
              <a:t>4.Huge forests cover about _____________________________________________________________</a:t>
            </a:r>
            <a:endParaRPr lang="ru-RU" sz="2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200">
                <a:latin typeface="Times New Roman" pitchFamily="18" charset="0"/>
                <a:cs typeface="Times New Roman" pitchFamily="18" charset="0"/>
              </a:rPr>
              <a:t>5.Wild animals include polar bears, grizzly bears, _______________________________________________</a:t>
            </a:r>
          </a:p>
          <a:p>
            <a:pPr eaLnBrk="0" hangingPunct="0"/>
            <a:r>
              <a:rPr lang="en-US" sz="2200">
                <a:latin typeface="Times New Roman" pitchFamily="18" charset="0"/>
                <a:cs typeface="Times New Roman" pitchFamily="18" charset="0"/>
              </a:rPr>
              <a:t>6.Crops grow rapidly because the summer ____________________________________________________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50825" y="1131888"/>
            <a:ext cx="85328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7200" b="1">
                <a:latin typeface="Times New Roman" pitchFamily="18" charset="0"/>
                <a:cs typeface="Times New Roman" pitchFamily="18" charset="0"/>
              </a:rPr>
              <a:t>The fourth level. </a:t>
            </a:r>
          </a:p>
          <a:p>
            <a:r>
              <a:rPr lang="en-US" sz="7200">
                <a:latin typeface="Times New Roman" pitchFamily="18" charset="0"/>
                <a:cs typeface="Times New Roman" pitchFamily="18" charset="0"/>
              </a:rPr>
              <a:t>Choose and tell key-facts about Alaska.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1" descr="загруженное (2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268413"/>
            <a:ext cx="6711950" cy="490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2268538" y="188913"/>
            <a:ext cx="518318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Lucida Sans Unicode" pitchFamily="34" charset="0"/>
              </a:rPr>
              <a:t>                   </a:t>
            </a:r>
            <a:r>
              <a:rPr lang="en-US" sz="54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Alaska</a:t>
            </a:r>
            <a:endParaRPr lang="ru-RU" sz="540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755650" y="779463"/>
            <a:ext cx="7488238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second level. True or false.</a:t>
            </a:r>
            <a:endParaRPr lang="ru-RU" sz="24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1.The name Alaska comes from a word used by foreign people.  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─</a:t>
            </a:r>
            <a:endParaRPr lang="ru-RU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Alaska is situated near the Texas state.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─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Alaska is one of the most famous state, because it reaches the wilderness. 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In Alaska lives polar bears, grizzly bears, wolf, elephants, deer and mountain goats.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─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The waters off Alaska’s shores are rich in salmon, herring, halibut and crab.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─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 Crops grow rapidly, because the summer sun shines 20 hours a day.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en-US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79388" y="476250"/>
            <a:ext cx="8748712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sz="1200">
              <a:latin typeface="Calibri" pitchFamily="34" charset="0"/>
              <a:cs typeface="Times New Roman" pitchFamily="18" charset="0"/>
            </a:endParaRP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The third level. Finish the sentences.</a:t>
            </a: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800">
                <a:latin typeface="Times New Roman" pitchFamily="18" charset="0"/>
                <a:cs typeface="Times New Roman" pitchFamily="18" charset="0"/>
              </a:rPr>
              <a:t>1.The name Alaska comes from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word used by native </a:t>
            </a: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people meaning great land or main-land</a:t>
            </a:r>
            <a:endParaRPr lang="ru-RU" sz="2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800">
                <a:latin typeface="Times New Roman" pitchFamily="18" charset="0"/>
                <a:cs typeface="Times New Roman" pitchFamily="18" charset="0"/>
              </a:rPr>
              <a:t>2.Alaska is by far the largest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state in the United States</a:t>
            </a:r>
            <a:endParaRPr lang="ru-RU" sz="2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800">
                <a:latin typeface="Times New Roman" pitchFamily="18" charset="0"/>
                <a:cs typeface="Times New Roman" pitchFamily="18" charset="0"/>
              </a:rPr>
              <a:t>3.Alaska has almost all active volcanoes in the United </a:t>
            </a:r>
          </a:p>
          <a:p>
            <a:pPr eaLnBrk="0" hangingPunct="0"/>
            <a:r>
              <a:rPr lang="en-US" sz="2800">
                <a:latin typeface="Times New Roman" pitchFamily="18" charset="0"/>
                <a:cs typeface="Times New Roman" pitchFamily="18" charset="0"/>
              </a:rPr>
              <a:t>   States, as well as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the16 highest peaks in the country.</a:t>
            </a:r>
            <a:endParaRPr lang="ru-RU" sz="2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800">
                <a:latin typeface="Times New Roman" pitchFamily="18" charset="0"/>
                <a:cs typeface="Times New Roman" pitchFamily="18" charset="0"/>
              </a:rPr>
              <a:t>4.Huge forests cover about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third of the state.</a:t>
            </a:r>
            <a:endParaRPr lang="ru-RU" sz="2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800">
                <a:latin typeface="Times New Roman" pitchFamily="18" charset="0"/>
                <a:cs typeface="Times New Roman" pitchFamily="18" charset="0"/>
              </a:rPr>
              <a:t>5.Wild animals include polar bears, grizzly bears,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deer and</a:t>
            </a: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mountain goats</a:t>
            </a:r>
          </a:p>
          <a:p>
            <a:pPr eaLnBrk="0" hangingPunct="0"/>
            <a:r>
              <a:rPr lang="en-US" sz="2800">
                <a:latin typeface="Times New Roman" pitchFamily="18" charset="0"/>
                <a:cs typeface="Times New Roman" pitchFamily="18" charset="0"/>
              </a:rPr>
              <a:t>6.Crops grow rapidly because the summer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sun shines 20 </a:t>
            </a: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hours a day.</a:t>
            </a:r>
            <a:endParaRPr lang="ru-RU" sz="2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1" descr="загруженное (2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268413"/>
            <a:ext cx="6711950" cy="490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Box 3"/>
          <p:cNvSpPr txBox="1">
            <a:spLocks noChangeArrowheads="1"/>
          </p:cNvSpPr>
          <p:nvPr/>
        </p:nvSpPr>
        <p:spPr bwMode="auto">
          <a:xfrm>
            <a:off x="2268538" y="188913"/>
            <a:ext cx="518318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Lucida Sans Unicode" pitchFamily="34" charset="0"/>
              </a:rPr>
              <a:t>                   </a:t>
            </a:r>
            <a:r>
              <a:rPr lang="en-US" sz="54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Alaska</a:t>
            </a:r>
            <a:endParaRPr lang="ru-RU" sz="540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0" y="2780928"/>
            <a:ext cx="6264695" cy="3704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9680" y="0"/>
            <a:ext cx="2884320" cy="48979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771" name="TextBox 5"/>
          <p:cNvSpPr txBox="1">
            <a:spLocks noChangeArrowheads="1"/>
          </p:cNvSpPr>
          <p:nvPr/>
        </p:nvSpPr>
        <p:spPr bwMode="auto">
          <a:xfrm>
            <a:off x="1187450" y="620713"/>
            <a:ext cx="44640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>
                <a:solidFill>
                  <a:srgbClr val="FF0000"/>
                </a:solidFill>
                <a:latin typeface="Edwardian Script ITC" pitchFamily="66" charset="0"/>
              </a:rPr>
              <a:t>Chicago</a:t>
            </a:r>
            <a:endParaRPr lang="ru-RU" sz="9600">
              <a:solidFill>
                <a:srgbClr val="FF0000"/>
              </a:solidFill>
              <a:latin typeface="Lucida Sans Unicod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icago city урок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857250"/>
            <a:ext cx="9180513" cy="516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2260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/>
              <a:t>    </a:t>
            </a:r>
            <a:endParaRPr lang="ru-RU" sz="2800" smtClean="0"/>
          </a:p>
        </p:txBody>
      </p:sp>
      <p:sp>
        <p:nvSpPr>
          <p:cNvPr id="34818" name="Line 6"/>
          <p:cNvSpPr>
            <a:spLocks noChangeShapeType="1"/>
          </p:cNvSpPr>
          <p:nvPr/>
        </p:nvSpPr>
        <p:spPr bwMode="auto">
          <a:xfrm>
            <a:off x="4572000" y="11969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34819" name="WordArt 29"/>
          <p:cNvSpPr>
            <a:spLocks noChangeArrowheads="1" noChangeShapeType="1" noTextEdit="1"/>
          </p:cNvSpPr>
          <p:nvPr/>
        </p:nvSpPr>
        <p:spPr bwMode="auto">
          <a:xfrm>
            <a:off x="900113" y="549275"/>
            <a:ext cx="7634287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Washington D.C.</a:t>
            </a:r>
            <a:endParaRPr lang="uk-UA" sz="3600" kern="10">
              <a:ln w="9525">
                <a:solidFill>
                  <a:srgbClr val="8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34820" name="Picture 35" descr="Washington State Se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4005263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40" descr="student_travel_to_Washington_DC_2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2924175"/>
            <a:ext cx="5337175" cy="359886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34822" name="Picture 41" descr="800px-Flag_of_Washington%2C_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700213"/>
            <a:ext cx="3598862" cy="1800225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ашингтон урок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23813" y="692150"/>
            <a:ext cx="9167813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http://www.usa-for-me.ru/img/san-francisco/san-francisco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24175"/>
            <a:ext cx="47879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3"/>
          <p:cNvSpPr txBox="1">
            <a:spLocks noChangeArrowheads="1"/>
          </p:cNvSpPr>
          <p:nvPr/>
        </p:nvSpPr>
        <p:spPr bwMode="auto">
          <a:xfrm>
            <a:off x="611188" y="549275"/>
            <a:ext cx="475297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Lucida Sans Unicode" pitchFamily="34" charset="0"/>
              </a:rPr>
              <a:t>San Francisco</a:t>
            </a:r>
            <a:endParaRPr lang="ru-RU" sz="5400">
              <a:solidFill>
                <a:srgbClr val="7030A0"/>
              </a:solidFill>
              <a:latin typeface="Lucida Sans Unicode" pitchFamily="34" charset="0"/>
            </a:endParaRPr>
          </a:p>
        </p:txBody>
      </p:sp>
      <p:pic>
        <p:nvPicPr>
          <p:cNvPr id="37891" name="Picture 4" descr="http://www.fullhdoboi.ru/_ph/8/2461033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1075" y="1341438"/>
            <a:ext cx="43529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1"/>
          <p:cNvSpPr txBox="1">
            <a:spLocks noChangeArrowheads="1"/>
          </p:cNvSpPr>
          <p:nvPr/>
        </p:nvSpPr>
        <p:spPr bwMode="auto">
          <a:xfrm>
            <a:off x="3203575" y="404813"/>
            <a:ext cx="4032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Hometask</a:t>
            </a:r>
            <a:endParaRPr lang="ru-RU" sz="400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2" name="Rectangle 1"/>
          <p:cNvSpPr>
            <a:spLocks noChangeArrowheads="1"/>
          </p:cNvSpPr>
          <p:nvPr/>
        </p:nvSpPr>
        <p:spPr bwMode="auto">
          <a:xfrm>
            <a:off x="250825" y="1628775"/>
            <a:ext cx="91821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 the second level </a:t>
            </a:r>
            <a:r>
              <a:rPr lang="en-US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 have to read the names of </a:t>
            </a:r>
          </a:p>
          <a:p>
            <a:r>
              <a:rPr lang="en-US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states, look at the grid and try to find all the states. </a:t>
            </a:r>
            <a:endParaRPr lang="ru-RU" sz="32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 the third level </a:t>
            </a:r>
            <a:r>
              <a:rPr lang="en-US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 have to make Mind-Map </a:t>
            </a:r>
          </a:p>
          <a:p>
            <a:pPr eaLnBrk="0" hangingPunct="0"/>
            <a:r>
              <a:rPr lang="en-US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about one of the American state.(Key-facts).</a:t>
            </a:r>
            <a:endParaRPr lang="ru-RU" sz="32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 the fourth level </a:t>
            </a:r>
            <a:r>
              <a:rPr lang="en-US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 have to make up </a:t>
            </a:r>
          </a:p>
          <a:p>
            <a:pPr eaLnBrk="0" hangingPunct="0"/>
            <a:r>
              <a:rPr lang="en-US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booklet about the sightseeing of America</a:t>
            </a:r>
            <a:r>
              <a:rPr lang="en-US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63" y="428625"/>
            <a:ext cx="6934200" cy="1524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8000" smtClean="0">
                <a:solidFill>
                  <a:srgbClr val="FF6600"/>
                </a:solidFill>
                <a:latin typeface="Arial Black" pitchFamily="34" charset="0"/>
              </a:rPr>
              <a:t>Well done!</a:t>
            </a:r>
            <a:endParaRPr lang="ru-RU" sz="8000" smtClean="0">
              <a:solidFill>
                <a:srgbClr val="FF6600"/>
              </a:solidFill>
              <a:latin typeface="Arial Black" pitchFamily="34" charset="0"/>
            </a:endParaRPr>
          </a:p>
        </p:txBody>
      </p:sp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1844675"/>
            <a:ext cx="5100637" cy="438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518</TotalTime>
  <Words>604</Words>
  <Application>Microsoft Office PowerPoint</Application>
  <PresentationFormat>Экран (4:3)</PresentationFormat>
  <Paragraphs>116</Paragraphs>
  <Slides>22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Шаблон оформления</vt:lpstr>
      </vt:variant>
      <vt:variant>
        <vt:i4>9</vt:i4>
      </vt:variant>
      <vt:variant>
        <vt:lpstr>Заголовки слайдов</vt:lpstr>
      </vt:variant>
      <vt:variant>
        <vt:i4>22</vt:i4>
      </vt:variant>
    </vt:vector>
  </HeadingPairs>
  <TitlesOfParts>
    <vt:vector size="40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Edwardian Script ITC</vt:lpstr>
      <vt:lpstr>Arial Black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52</cp:revision>
  <dcterms:created xsi:type="dcterms:W3CDTF">2013-11-01T18:36:02Z</dcterms:created>
  <dcterms:modified xsi:type="dcterms:W3CDTF">2015-03-13T15:19:29Z</dcterms:modified>
</cp:coreProperties>
</file>