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8" r:id="rId2"/>
    <p:sldId id="277" r:id="rId3"/>
    <p:sldId id="276" r:id="rId4"/>
    <p:sldId id="271" r:id="rId5"/>
    <p:sldId id="272" r:id="rId6"/>
    <p:sldId id="273" r:id="rId7"/>
    <p:sldId id="274" r:id="rId8"/>
    <p:sldId id="275" r:id="rId9"/>
    <p:sldId id="257" r:id="rId10"/>
    <p:sldId id="258" r:id="rId11"/>
    <p:sldId id="259" r:id="rId12"/>
    <p:sldId id="260" r:id="rId13"/>
    <p:sldId id="26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599" autoAdjust="0"/>
  </p:normalViewPr>
  <p:slideViewPr>
    <p:cSldViewPr>
      <p:cViewPr varScale="1">
        <p:scale>
          <a:sx n="67" d="100"/>
          <a:sy n="67" d="100"/>
        </p:scale>
        <p:origin x="-116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2B07D5-7FDD-42C4-9B94-B82E6358AE0C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</dgm:pt>
    <dgm:pt modelId="{3B5DBBF5-018A-426A-886C-B8BEA3CEFA10}">
      <dgm:prSet phldrT="[Текст]"/>
      <dgm:spPr/>
      <dgm:t>
        <a:bodyPr/>
        <a:lstStyle/>
        <a:p>
          <a:endParaRPr lang="en-US" dirty="0" smtClean="0"/>
        </a:p>
        <a:p>
          <a:r>
            <a:rPr lang="en-US" dirty="0" smtClean="0">
              <a:solidFill>
                <a:srgbClr val="C00000"/>
              </a:solidFill>
            </a:rPr>
            <a:t>TYPES OF FILMS</a:t>
          </a:r>
          <a:endParaRPr lang="uk-UA" dirty="0">
            <a:solidFill>
              <a:srgbClr val="C00000"/>
            </a:solidFill>
          </a:endParaRPr>
        </a:p>
      </dgm:t>
    </dgm:pt>
    <dgm:pt modelId="{C9835EEF-914A-4419-A8FC-7B2BD56BFD93}" type="parTrans" cxnId="{C94671DB-1CC0-4B6F-A7CE-4215A531F0B3}">
      <dgm:prSet/>
      <dgm:spPr/>
      <dgm:t>
        <a:bodyPr/>
        <a:lstStyle/>
        <a:p>
          <a:endParaRPr lang="uk-UA"/>
        </a:p>
      </dgm:t>
    </dgm:pt>
    <dgm:pt modelId="{E603AE37-3281-4AD1-801E-62811176D516}" type="sibTrans" cxnId="{C94671DB-1CC0-4B6F-A7CE-4215A531F0B3}">
      <dgm:prSet/>
      <dgm:spPr/>
      <dgm:t>
        <a:bodyPr/>
        <a:lstStyle/>
        <a:p>
          <a:endParaRPr lang="uk-UA"/>
        </a:p>
      </dgm:t>
    </dgm:pt>
    <dgm:pt modelId="{D61BC370-FE59-483A-8072-B60C3D149D1D}">
      <dgm:prSet phldrT="[Текст]"/>
      <dgm:spPr/>
      <dgm:t>
        <a:bodyPr/>
        <a:lstStyle/>
        <a:p>
          <a:r>
            <a:rPr lang="en-US" dirty="0" smtClean="0">
              <a:solidFill>
                <a:srgbClr val="00B0F0"/>
              </a:solidFill>
            </a:rPr>
            <a:t>FILM MAKING INDUSTRY</a:t>
          </a:r>
          <a:endParaRPr lang="uk-UA" dirty="0">
            <a:solidFill>
              <a:srgbClr val="00B0F0"/>
            </a:solidFill>
          </a:endParaRPr>
        </a:p>
      </dgm:t>
    </dgm:pt>
    <dgm:pt modelId="{955CE01F-B7F6-4BCD-875D-4480A056DFE6}" type="parTrans" cxnId="{11431B2E-B329-4935-AE04-C54D80E08565}">
      <dgm:prSet/>
      <dgm:spPr/>
      <dgm:t>
        <a:bodyPr/>
        <a:lstStyle/>
        <a:p>
          <a:endParaRPr lang="uk-UA"/>
        </a:p>
      </dgm:t>
    </dgm:pt>
    <dgm:pt modelId="{F701ACD2-FE49-469F-BC97-C073EBDB07E9}" type="sibTrans" cxnId="{11431B2E-B329-4935-AE04-C54D80E08565}">
      <dgm:prSet/>
      <dgm:spPr/>
      <dgm:t>
        <a:bodyPr/>
        <a:lstStyle/>
        <a:p>
          <a:endParaRPr lang="uk-UA"/>
        </a:p>
      </dgm:t>
    </dgm:pt>
    <dgm:pt modelId="{88475A0B-F3DB-41F9-B17C-4A24419B0854}">
      <dgm:prSet phldrT="[Текст]"/>
      <dgm:spPr/>
      <dgm:t>
        <a:bodyPr/>
        <a:lstStyle/>
        <a:p>
          <a:pPr algn="ctr"/>
          <a:endParaRPr lang="en-US" dirty="0" smtClean="0"/>
        </a:p>
        <a:p>
          <a:pPr algn="ctr"/>
          <a:r>
            <a:rPr lang="en-US" dirty="0" smtClean="0">
              <a:solidFill>
                <a:srgbClr val="00B050"/>
              </a:solidFill>
            </a:rPr>
            <a:t>FILM REVIEW</a:t>
          </a:r>
          <a:endParaRPr lang="uk-UA" dirty="0">
            <a:solidFill>
              <a:srgbClr val="00B050"/>
            </a:solidFill>
          </a:endParaRPr>
        </a:p>
      </dgm:t>
    </dgm:pt>
    <dgm:pt modelId="{0BF259F9-F1A8-421C-9458-19FE42BB20CF}" type="parTrans" cxnId="{F8432FB3-FBCA-4F82-A7CF-8FC28704456E}">
      <dgm:prSet/>
      <dgm:spPr/>
      <dgm:t>
        <a:bodyPr/>
        <a:lstStyle/>
        <a:p>
          <a:endParaRPr lang="uk-UA"/>
        </a:p>
      </dgm:t>
    </dgm:pt>
    <dgm:pt modelId="{A638EC19-1D80-4A1E-95DA-7D07A478BC62}" type="sibTrans" cxnId="{F8432FB3-FBCA-4F82-A7CF-8FC28704456E}">
      <dgm:prSet/>
      <dgm:spPr/>
      <dgm:t>
        <a:bodyPr/>
        <a:lstStyle/>
        <a:p>
          <a:endParaRPr lang="uk-UA"/>
        </a:p>
      </dgm:t>
    </dgm:pt>
    <dgm:pt modelId="{7A91F745-A43E-4B0A-8C74-0FEBE1B187B1}" type="pres">
      <dgm:prSet presAssocID="{832B07D5-7FDD-42C4-9B94-B82E6358AE0C}" presName="Name0" presStyleCnt="0">
        <dgm:presLayoutVars>
          <dgm:dir/>
          <dgm:resizeHandles val="exact"/>
        </dgm:presLayoutVars>
      </dgm:prSet>
      <dgm:spPr/>
    </dgm:pt>
    <dgm:pt modelId="{D31A602F-8220-4F69-B194-FE4A3F6413B3}" type="pres">
      <dgm:prSet presAssocID="{832B07D5-7FDD-42C4-9B94-B82E6358AE0C}" presName="bkgdShp" presStyleLbl="alignAccFollowNode1" presStyleIdx="0" presStyleCnt="1"/>
      <dgm:spPr/>
    </dgm:pt>
    <dgm:pt modelId="{7F19479F-E3A2-4C3C-B89D-1BFFFBC70DDD}" type="pres">
      <dgm:prSet presAssocID="{832B07D5-7FDD-42C4-9B94-B82E6358AE0C}" presName="linComp" presStyleCnt="0"/>
      <dgm:spPr/>
    </dgm:pt>
    <dgm:pt modelId="{48CDBEE3-7029-49BB-BDD7-2834BB5AF62B}" type="pres">
      <dgm:prSet presAssocID="{3B5DBBF5-018A-426A-886C-B8BEA3CEFA10}" presName="compNode" presStyleCnt="0"/>
      <dgm:spPr/>
    </dgm:pt>
    <dgm:pt modelId="{65D6F562-6028-48D7-BF50-64091CDAF917}" type="pres">
      <dgm:prSet presAssocID="{3B5DBBF5-018A-426A-886C-B8BEA3CEFA1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5CB5F37-5AAD-4192-8EF3-3B1B559DCAD3}" type="pres">
      <dgm:prSet presAssocID="{3B5DBBF5-018A-426A-886C-B8BEA3CEFA10}" presName="invisiNode" presStyleLbl="node1" presStyleIdx="0" presStyleCnt="3"/>
      <dgm:spPr/>
    </dgm:pt>
    <dgm:pt modelId="{A6A21757-6C79-4BE5-BA43-9912A25EA2B9}" type="pres">
      <dgm:prSet presAssocID="{3B5DBBF5-018A-426A-886C-B8BEA3CEFA10}" presName="imagNode" presStyleLbl="fgImgPlace1" presStyleIdx="0" presStyleCnt="3"/>
      <dgm:spPr/>
    </dgm:pt>
    <dgm:pt modelId="{A9FA1C36-017A-4C26-99B5-F378E93A1C11}" type="pres">
      <dgm:prSet presAssocID="{E603AE37-3281-4AD1-801E-62811176D516}" presName="sibTrans" presStyleLbl="sibTrans2D1" presStyleIdx="0" presStyleCnt="0"/>
      <dgm:spPr/>
      <dgm:t>
        <a:bodyPr/>
        <a:lstStyle/>
        <a:p>
          <a:endParaRPr lang="uk-UA"/>
        </a:p>
      </dgm:t>
    </dgm:pt>
    <dgm:pt modelId="{EB8CE527-255C-471A-B0F7-684CED69A5AF}" type="pres">
      <dgm:prSet presAssocID="{D61BC370-FE59-483A-8072-B60C3D149D1D}" presName="compNode" presStyleCnt="0"/>
      <dgm:spPr/>
    </dgm:pt>
    <dgm:pt modelId="{4D1A1A3B-A405-4AB9-B1BC-016C22D25973}" type="pres">
      <dgm:prSet presAssocID="{D61BC370-FE59-483A-8072-B60C3D149D1D}" presName="node" presStyleLbl="node1" presStyleIdx="1" presStyleCnt="3" custLinFactNeighborX="1827" custLinFactNeighborY="259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D3B2661-B4E7-4492-AC4C-3C1DAA8C71D0}" type="pres">
      <dgm:prSet presAssocID="{D61BC370-FE59-483A-8072-B60C3D149D1D}" presName="invisiNode" presStyleLbl="node1" presStyleIdx="1" presStyleCnt="3"/>
      <dgm:spPr/>
    </dgm:pt>
    <dgm:pt modelId="{85420F31-52BA-4BF1-A418-BD1C010DCA6B}" type="pres">
      <dgm:prSet presAssocID="{D61BC370-FE59-483A-8072-B60C3D149D1D}" presName="imagNode" presStyleLbl="fgImgPlace1" presStyleIdx="1" presStyleCnt="3"/>
      <dgm:spPr/>
    </dgm:pt>
    <dgm:pt modelId="{E37F68DA-2053-4EBD-9244-A029E98F4AC3}" type="pres">
      <dgm:prSet presAssocID="{F701ACD2-FE49-469F-BC97-C073EBDB07E9}" presName="sibTrans" presStyleLbl="sibTrans2D1" presStyleIdx="0" presStyleCnt="0"/>
      <dgm:spPr/>
      <dgm:t>
        <a:bodyPr/>
        <a:lstStyle/>
        <a:p>
          <a:endParaRPr lang="uk-UA"/>
        </a:p>
      </dgm:t>
    </dgm:pt>
    <dgm:pt modelId="{1259B700-CB35-4C2C-9CEC-BC3C392CFB6A}" type="pres">
      <dgm:prSet presAssocID="{88475A0B-F3DB-41F9-B17C-4A24419B0854}" presName="compNode" presStyleCnt="0"/>
      <dgm:spPr/>
    </dgm:pt>
    <dgm:pt modelId="{97A84FCF-A491-4539-944C-C6A0D735AD5B}" type="pres">
      <dgm:prSet presAssocID="{88475A0B-F3DB-41F9-B17C-4A24419B0854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9976663-A8BE-4EF8-889E-E270DB57E4A4}" type="pres">
      <dgm:prSet presAssocID="{88475A0B-F3DB-41F9-B17C-4A24419B0854}" presName="invisiNode" presStyleLbl="node1" presStyleIdx="2" presStyleCnt="3"/>
      <dgm:spPr/>
    </dgm:pt>
    <dgm:pt modelId="{DA1E2A5E-543C-44A6-AC95-4F93D032B502}" type="pres">
      <dgm:prSet presAssocID="{88475A0B-F3DB-41F9-B17C-4A24419B0854}" presName="imagNode" presStyleLbl="fgImgPlace1" presStyleIdx="2" presStyleCnt="3"/>
      <dgm:spPr/>
    </dgm:pt>
  </dgm:ptLst>
  <dgm:cxnLst>
    <dgm:cxn modelId="{F8432FB3-FBCA-4F82-A7CF-8FC28704456E}" srcId="{832B07D5-7FDD-42C4-9B94-B82E6358AE0C}" destId="{88475A0B-F3DB-41F9-B17C-4A24419B0854}" srcOrd="2" destOrd="0" parTransId="{0BF259F9-F1A8-421C-9458-19FE42BB20CF}" sibTransId="{A638EC19-1D80-4A1E-95DA-7D07A478BC62}"/>
    <dgm:cxn modelId="{7AEE87EE-FF5F-4685-99DD-1EF1842C6A41}" type="presOf" srcId="{E603AE37-3281-4AD1-801E-62811176D516}" destId="{A9FA1C36-017A-4C26-99B5-F378E93A1C11}" srcOrd="0" destOrd="0" presId="urn:microsoft.com/office/officeart/2005/8/layout/pList2"/>
    <dgm:cxn modelId="{0EA349C6-E27D-494A-B9EE-B77CAD3FD576}" type="presOf" srcId="{D61BC370-FE59-483A-8072-B60C3D149D1D}" destId="{4D1A1A3B-A405-4AB9-B1BC-016C22D25973}" srcOrd="0" destOrd="0" presId="urn:microsoft.com/office/officeart/2005/8/layout/pList2"/>
    <dgm:cxn modelId="{C1384098-4468-4CB4-963B-5538F2D34E0F}" type="presOf" srcId="{3B5DBBF5-018A-426A-886C-B8BEA3CEFA10}" destId="{65D6F562-6028-48D7-BF50-64091CDAF917}" srcOrd="0" destOrd="0" presId="urn:microsoft.com/office/officeart/2005/8/layout/pList2"/>
    <dgm:cxn modelId="{0F3F9136-CE2E-4D2A-9DF3-CC6B5509F767}" type="presOf" srcId="{832B07D5-7FDD-42C4-9B94-B82E6358AE0C}" destId="{7A91F745-A43E-4B0A-8C74-0FEBE1B187B1}" srcOrd="0" destOrd="0" presId="urn:microsoft.com/office/officeart/2005/8/layout/pList2"/>
    <dgm:cxn modelId="{C94671DB-1CC0-4B6F-A7CE-4215A531F0B3}" srcId="{832B07D5-7FDD-42C4-9B94-B82E6358AE0C}" destId="{3B5DBBF5-018A-426A-886C-B8BEA3CEFA10}" srcOrd="0" destOrd="0" parTransId="{C9835EEF-914A-4419-A8FC-7B2BD56BFD93}" sibTransId="{E603AE37-3281-4AD1-801E-62811176D516}"/>
    <dgm:cxn modelId="{11431B2E-B329-4935-AE04-C54D80E08565}" srcId="{832B07D5-7FDD-42C4-9B94-B82E6358AE0C}" destId="{D61BC370-FE59-483A-8072-B60C3D149D1D}" srcOrd="1" destOrd="0" parTransId="{955CE01F-B7F6-4BCD-875D-4480A056DFE6}" sibTransId="{F701ACD2-FE49-469F-BC97-C073EBDB07E9}"/>
    <dgm:cxn modelId="{EC5F8743-FEA1-4328-92BC-37B080F7101E}" type="presOf" srcId="{88475A0B-F3DB-41F9-B17C-4A24419B0854}" destId="{97A84FCF-A491-4539-944C-C6A0D735AD5B}" srcOrd="0" destOrd="0" presId="urn:microsoft.com/office/officeart/2005/8/layout/pList2"/>
    <dgm:cxn modelId="{C4C37771-AF85-4EB2-851E-04805E4DDD20}" type="presOf" srcId="{F701ACD2-FE49-469F-BC97-C073EBDB07E9}" destId="{E37F68DA-2053-4EBD-9244-A029E98F4AC3}" srcOrd="0" destOrd="0" presId="urn:microsoft.com/office/officeart/2005/8/layout/pList2"/>
    <dgm:cxn modelId="{C204781A-BF4A-40D5-92EF-D772696D54A0}" type="presParOf" srcId="{7A91F745-A43E-4B0A-8C74-0FEBE1B187B1}" destId="{D31A602F-8220-4F69-B194-FE4A3F6413B3}" srcOrd="0" destOrd="0" presId="urn:microsoft.com/office/officeart/2005/8/layout/pList2"/>
    <dgm:cxn modelId="{28101587-1801-4DF8-8143-8514E0D50615}" type="presParOf" srcId="{7A91F745-A43E-4B0A-8C74-0FEBE1B187B1}" destId="{7F19479F-E3A2-4C3C-B89D-1BFFFBC70DDD}" srcOrd="1" destOrd="0" presId="urn:microsoft.com/office/officeart/2005/8/layout/pList2"/>
    <dgm:cxn modelId="{2AC27A39-5BF4-413E-ADA0-52F658EDEE35}" type="presParOf" srcId="{7F19479F-E3A2-4C3C-B89D-1BFFFBC70DDD}" destId="{48CDBEE3-7029-49BB-BDD7-2834BB5AF62B}" srcOrd="0" destOrd="0" presId="urn:microsoft.com/office/officeart/2005/8/layout/pList2"/>
    <dgm:cxn modelId="{F40F37C5-1DA1-4B8C-AC4E-F310F5733008}" type="presParOf" srcId="{48CDBEE3-7029-49BB-BDD7-2834BB5AF62B}" destId="{65D6F562-6028-48D7-BF50-64091CDAF917}" srcOrd="0" destOrd="0" presId="urn:microsoft.com/office/officeart/2005/8/layout/pList2"/>
    <dgm:cxn modelId="{B635940C-7740-4D43-8322-966CDF9A2ED2}" type="presParOf" srcId="{48CDBEE3-7029-49BB-BDD7-2834BB5AF62B}" destId="{85CB5F37-5AAD-4192-8EF3-3B1B559DCAD3}" srcOrd="1" destOrd="0" presId="urn:microsoft.com/office/officeart/2005/8/layout/pList2"/>
    <dgm:cxn modelId="{99CB3527-5249-45D6-93F2-2BF20093EB53}" type="presParOf" srcId="{48CDBEE3-7029-49BB-BDD7-2834BB5AF62B}" destId="{A6A21757-6C79-4BE5-BA43-9912A25EA2B9}" srcOrd="2" destOrd="0" presId="urn:microsoft.com/office/officeart/2005/8/layout/pList2"/>
    <dgm:cxn modelId="{39FB658A-C1C0-47E0-A21C-4FF1494388B5}" type="presParOf" srcId="{7F19479F-E3A2-4C3C-B89D-1BFFFBC70DDD}" destId="{A9FA1C36-017A-4C26-99B5-F378E93A1C11}" srcOrd="1" destOrd="0" presId="urn:microsoft.com/office/officeart/2005/8/layout/pList2"/>
    <dgm:cxn modelId="{C47DE121-ED54-4B49-98C5-E973F2F8B30D}" type="presParOf" srcId="{7F19479F-E3A2-4C3C-B89D-1BFFFBC70DDD}" destId="{EB8CE527-255C-471A-B0F7-684CED69A5AF}" srcOrd="2" destOrd="0" presId="urn:microsoft.com/office/officeart/2005/8/layout/pList2"/>
    <dgm:cxn modelId="{8581D77B-0B8C-4A19-BBF2-7D17142DF899}" type="presParOf" srcId="{EB8CE527-255C-471A-B0F7-684CED69A5AF}" destId="{4D1A1A3B-A405-4AB9-B1BC-016C22D25973}" srcOrd="0" destOrd="0" presId="urn:microsoft.com/office/officeart/2005/8/layout/pList2"/>
    <dgm:cxn modelId="{44667EC4-F316-41FF-A788-20FE1FD1FC05}" type="presParOf" srcId="{EB8CE527-255C-471A-B0F7-684CED69A5AF}" destId="{DD3B2661-B4E7-4492-AC4C-3C1DAA8C71D0}" srcOrd="1" destOrd="0" presId="urn:microsoft.com/office/officeart/2005/8/layout/pList2"/>
    <dgm:cxn modelId="{143E49B0-3167-4510-8B90-60E824CF3820}" type="presParOf" srcId="{EB8CE527-255C-471A-B0F7-684CED69A5AF}" destId="{85420F31-52BA-4BF1-A418-BD1C010DCA6B}" srcOrd="2" destOrd="0" presId="urn:microsoft.com/office/officeart/2005/8/layout/pList2"/>
    <dgm:cxn modelId="{D8FCA2B2-6531-44CD-A4DC-EEFB04A1F80C}" type="presParOf" srcId="{7F19479F-E3A2-4C3C-B89D-1BFFFBC70DDD}" destId="{E37F68DA-2053-4EBD-9244-A029E98F4AC3}" srcOrd="3" destOrd="0" presId="urn:microsoft.com/office/officeart/2005/8/layout/pList2"/>
    <dgm:cxn modelId="{62F82D26-5BC8-4DB7-A6C4-4B12DD5197BC}" type="presParOf" srcId="{7F19479F-E3A2-4C3C-B89D-1BFFFBC70DDD}" destId="{1259B700-CB35-4C2C-9CEC-BC3C392CFB6A}" srcOrd="4" destOrd="0" presId="urn:microsoft.com/office/officeart/2005/8/layout/pList2"/>
    <dgm:cxn modelId="{C3A95D27-EE7A-4AB6-93D4-20869B59EF50}" type="presParOf" srcId="{1259B700-CB35-4C2C-9CEC-BC3C392CFB6A}" destId="{97A84FCF-A491-4539-944C-C6A0D735AD5B}" srcOrd="0" destOrd="0" presId="urn:microsoft.com/office/officeart/2005/8/layout/pList2"/>
    <dgm:cxn modelId="{34DFA050-CD12-492C-A3F2-D3DA6D35EDE5}" type="presParOf" srcId="{1259B700-CB35-4C2C-9CEC-BC3C392CFB6A}" destId="{59976663-A8BE-4EF8-889E-E270DB57E4A4}" srcOrd="1" destOrd="0" presId="urn:microsoft.com/office/officeart/2005/8/layout/pList2"/>
    <dgm:cxn modelId="{D9D3FEE8-8FDB-4862-8843-1A3E4EDE37D6}" type="presParOf" srcId="{1259B700-CB35-4C2C-9CEC-BC3C392CFB6A}" destId="{DA1E2A5E-543C-44A6-AC95-4F93D032B502}" srcOrd="2" destOrd="0" presId="urn:microsoft.com/office/officeart/2005/8/layout/pList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D9768E7-068E-4C5F-858B-EDADB8643497}" type="datetimeFigureOut">
              <a:rPr lang="ru-RU" smtClean="0"/>
              <a:pPr/>
              <a:t>21.05.2012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fld id="{37E7E6C6-E7C7-479D-8162-601FC759A0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D9768E7-068E-4C5F-858B-EDADB8643497}" type="datetimeFigureOut">
              <a:rPr lang="ru-RU" smtClean="0"/>
              <a:pPr/>
              <a:t>21.05.2012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fld id="{37E7E6C6-E7C7-479D-8162-601FC759A0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D9768E7-068E-4C5F-858B-EDADB8643497}" type="datetimeFigureOut">
              <a:rPr lang="ru-RU" smtClean="0"/>
              <a:pPr/>
              <a:t>21.05.2012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E7E6C6-E7C7-479D-8162-601FC759A0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D9768E7-068E-4C5F-858B-EDADB8643497}" type="datetimeFigureOut">
              <a:rPr lang="ru-RU" smtClean="0"/>
              <a:pPr/>
              <a:t>21.05.2012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E7E6C6-E7C7-479D-8162-601FC759A0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D9768E7-068E-4C5F-858B-EDADB8643497}" type="datetimeFigureOut">
              <a:rPr lang="ru-RU" smtClean="0"/>
              <a:pPr/>
              <a:t>21.05.2012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fld id="{37E7E6C6-E7C7-479D-8162-601FC759A0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D9768E7-068E-4C5F-858B-EDADB8643497}" type="datetimeFigureOut">
              <a:rPr lang="ru-RU" smtClean="0"/>
              <a:pPr/>
              <a:t>21.05.2012</a:t>
            </a:fld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E7E6C6-E7C7-479D-8162-601FC759A0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D9768E7-068E-4C5F-858B-EDADB8643497}" type="datetimeFigureOut">
              <a:rPr lang="ru-RU" smtClean="0"/>
              <a:pPr/>
              <a:t>21.05.2012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E7E6C6-E7C7-479D-8162-601FC759A0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D9768E7-068E-4C5F-858B-EDADB8643497}" type="datetimeFigureOut">
              <a:rPr lang="ru-RU" smtClean="0"/>
              <a:pPr/>
              <a:t>21.05.2012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E7E6C6-E7C7-479D-8162-601FC759A0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D9768E7-068E-4C5F-858B-EDADB8643497}" type="datetimeFigureOut">
              <a:rPr lang="ru-RU" smtClean="0"/>
              <a:pPr/>
              <a:t>21.05.2012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E7E6C6-E7C7-479D-8162-601FC759A0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D9768E7-068E-4C5F-858B-EDADB8643497}" type="datetimeFigureOut">
              <a:rPr lang="ru-RU" smtClean="0"/>
              <a:pPr/>
              <a:t>21.05.2012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E7E6C6-E7C7-479D-8162-601FC759A0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D9768E7-068E-4C5F-858B-EDADB8643497}" type="datetimeFigureOut">
              <a:rPr lang="ru-RU" smtClean="0"/>
              <a:pPr/>
              <a:t>21.05.2012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E7E6C6-E7C7-479D-8162-601FC759A0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0D9768E7-068E-4C5F-858B-EDADB8643497}" type="datetimeFigureOut">
              <a:rPr lang="ru-RU" smtClean="0"/>
              <a:pPr/>
              <a:t>21.05.2012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37E7E6C6-E7C7-479D-8162-601FC759A01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 thruBlk="1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1371600" y="5657671"/>
            <a:ext cx="77724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n-lt"/>
                <a:cs typeface="+mn-cs"/>
              </a:rPr>
              <a:t>Science fiction film </a:t>
            </a:r>
            <a:r>
              <a:rPr lang="en-US" sz="7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 </a:t>
            </a:r>
            <a:endParaRPr lang="uk-UA" sz="7200" dirty="0">
              <a:latin typeface="+mn-lt"/>
              <a:cs typeface="+mn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2351541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n-lt"/>
                <a:cs typeface="+mn-cs"/>
              </a:rPr>
              <a:t>War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n-lt"/>
                <a:cs typeface="+mn-cs"/>
              </a:rPr>
              <a:t>film </a:t>
            </a:r>
            <a:r>
              <a:rPr lang="en-US" sz="8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 </a:t>
            </a:r>
            <a:endParaRPr lang="uk-UA" sz="8000" dirty="0">
              <a:latin typeface="+mn-lt"/>
              <a:cs typeface="+mn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0" y="5534561"/>
            <a:ext cx="537711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n-lt"/>
                <a:cs typeface="+mn-cs"/>
              </a:rPr>
              <a:t>Horror film </a:t>
            </a:r>
            <a:r>
              <a:rPr lang="en-US" sz="8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 </a:t>
            </a:r>
            <a:endParaRPr lang="uk-UA" sz="8000" dirty="0">
              <a:latin typeface="+mn-lt"/>
              <a:cs typeface="+mn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0" y="4495800"/>
            <a:ext cx="4604274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n-lt"/>
                <a:cs typeface="+mn-cs"/>
              </a:rPr>
              <a:t>Animated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n-lt"/>
                <a:cs typeface="+mn-cs"/>
              </a:rPr>
              <a:t>cartoon</a:t>
            </a:r>
            <a:r>
              <a:rPr lang="en-US" sz="8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 </a:t>
            </a:r>
            <a:endParaRPr lang="uk-UA" sz="8000" dirty="0">
              <a:latin typeface="+mn-lt"/>
              <a:cs typeface="+mn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F:\трейлеры\Titanic-titanic-68031_800_6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4442072" y="0"/>
            <a:ext cx="4701928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n-lt"/>
                <a:cs typeface="+mn-cs"/>
              </a:rPr>
              <a:t>Historical</a:t>
            </a:r>
            <a:r>
              <a:rPr lang="en-US" sz="7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n-lt"/>
                <a:cs typeface="+mn-cs"/>
              </a:rPr>
              <a:t>melodrama</a:t>
            </a:r>
            <a:endParaRPr lang="uk-UA" sz="7200" dirty="0">
              <a:latin typeface="+mn-lt"/>
              <a:cs typeface="+mn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2819400" y="5534561"/>
            <a:ext cx="610147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Historical</a:t>
            </a:r>
            <a:r>
              <a:rPr lang="en-US" sz="8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 </a:t>
            </a:r>
            <a:r>
              <a:rPr lang="en-US" sz="8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n-lt"/>
                <a:cs typeface="+mn-cs"/>
              </a:rPr>
              <a:t>film</a:t>
            </a:r>
            <a:endParaRPr lang="uk-UA" sz="8000" dirty="0">
              <a:latin typeface="+mn-lt"/>
              <a:cs typeface="+mn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0" y="5534561"/>
            <a:ext cx="313957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n-lt"/>
                <a:cs typeface="+mn-cs"/>
              </a:rPr>
              <a:t>Action</a:t>
            </a:r>
            <a:r>
              <a:rPr lang="en-US" sz="8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 </a:t>
            </a:r>
            <a:endParaRPr lang="uk-UA" sz="8000" dirty="0">
              <a:latin typeface="+mn-lt"/>
              <a:cs typeface="+mn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0" y="5534561"/>
            <a:ext cx="403629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n-lt"/>
                <a:cs typeface="+mn-cs"/>
              </a:rPr>
              <a:t>Western</a:t>
            </a:r>
            <a:r>
              <a:rPr lang="en-US" sz="8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 </a:t>
            </a:r>
            <a:endParaRPr lang="uk-UA" sz="8000" dirty="0">
              <a:latin typeface="+mn-lt"/>
              <a:cs typeface="+mn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76201" y="228600"/>
            <a:ext cx="9220201" cy="627864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cap="all" dirty="0">
                <a:ln w="9000" cmpd="sng">
                  <a:noFill/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What  Types</a:t>
            </a:r>
            <a:r>
              <a:rPr lang="en-US" sz="6600" b="1" spc="50" dirty="0">
                <a:ln w="11430">
                  <a:noFill/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6600" b="1" cap="all" dirty="0">
                <a:ln w="9000" cmpd="sng">
                  <a:noFill/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of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cap="all" dirty="0">
                <a:ln w="9000" cmpd="sng">
                  <a:noFill/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Films 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- do you enjoy watching?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 don’t you mind watching?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 can’t you stand watching?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52400" y="0"/>
            <a:ext cx="8656638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400" b="1" cap="all" dirty="0">
                <a:ln w="9000" cmpd="sng">
                  <a:noFill/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WHAT DO YOU KNOW ABOUT FILM MAKING INDUSTRY?</a:t>
            </a:r>
            <a:endParaRPr lang="ru-RU" sz="4400" b="1" cap="all" dirty="0">
              <a:ln w="9000" cmpd="sng">
                <a:noFill/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</a:endParaRPr>
          </a:p>
        </p:txBody>
      </p:sp>
      <p:sp>
        <p:nvSpPr>
          <p:cNvPr id="25603" name="TextBox 2"/>
          <p:cNvSpPr txBox="1">
            <a:spLocks noChangeArrowheads="1"/>
          </p:cNvSpPr>
          <p:nvPr/>
        </p:nvSpPr>
        <p:spPr bwMode="auto">
          <a:xfrm>
            <a:off x="0" y="1371600"/>
            <a:ext cx="8534400" cy="458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Franklin Gothic Medium" pitchFamily="34" charset="0"/>
              <a:buAutoNum type="arabicParenR"/>
              <a:defRPr/>
            </a:pPr>
            <a:r>
              <a:rPr lang="en-U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 </a:t>
            </a:r>
            <a:r>
              <a:rPr lang="en-US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Short part of a film</a:t>
            </a:r>
          </a:p>
          <a:p>
            <a:pPr marL="342900" indent="-342900"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2)</a:t>
            </a:r>
            <a:r>
              <a:rPr lang="en-US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 The words and directions that are written for the film</a:t>
            </a:r>
          </a:p>
          <a:p>
            <a:pPr marL="342900" indent="-342900"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3)</a:t>
            </a:r>
            <a:r>
              <a:rPr lang="en-US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 A prize</a:t>
            </a:r>
          </a:p>
          <a:p>
            <a:pPr marL="342900" indent="-342900"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4)</a:t>
            </a:r>
            <a:r>
              <a:rPr lang="en-US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 People who direct the making of films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pPr marL="342900" indent="-342900"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5)</a:t>
            </a:r>
            <a:r>
              <a:rPr lang="en-US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 A film that tells a fictional story</a:t>
            </a:r>
          </a:p>
          <a:p>
            <a:pPr marL="342900" indent="-342900"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6)</a:t>
            </a:r>
            <a:r>
              <a:rPr lang="en-US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 All the companies and studios that make a</a:t>
            </a: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 </a:t>
            </a:r>
            <a:r>
              <a:rPr lang="en-US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film</a:t>
            </a:r>
          </a:p>
          <a:p>
            <a:pPr marL="342900" indent="-342900"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7)</a:t>
            </a:r>
            <a:r>
              <a:rPr lang="en-US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 Films that give true information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191000" y="1447800"/>
            <a:ext cx="25908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3200" b="1" dirty="0">
                <a:ln w="1905"/>
                <a:solidFill>
                  <a:srgbClr val="9900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(</a:t>
            </a:r>
            <a:r>
              <a:rPr lang="en-US" sz="3200" b="1" dirty="0">
                <a:ln w="1905"/>
                <a:solidFill>
                  <a:srgbClr val="9900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scenes)</a:t>
            </a:r>
            <a:endParaRPr lang="ru-RU" sz="3200" b="1" dirty="0">
              <a:ln w="1905"/>
              <a:solidFill>
                <a:srgbClr val="990099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57400" y="2362200"/>
            <a:ext cx="22811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b="1" dirty="0">
                <a:ln w="1905"/>
                <a:solidFill>
                  <a:srgbClr val="9900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(screenplay)</a:t>
            </a:r>
            <a:endParaRPr lang="ru-RU" sz="3200" b="1" dirty="0">
              <a:ln w="1905"/>
              <a:solidFill>
                <a:srgbClr val="990099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28800" y="2819400"/>
            <a:ext cx="14716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b="1" dirty="0">
                <a:ln w="1905"/>
                <a:solidFill>
                  <a:srgbClr val="9900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(award)</a:t>
            </a:r>
            <a:endParaRPr lang="ru-RU" sz="3200" b="1" dirty="0">
              <a:ln w="1905"/>
              <a:solidFill>
                <a:srgbClr val="990099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162800" y="3352800"/>
            <a:ext cx="19441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b="1" dirty="0">
                <a:ln w="1905"/>
                <a:solidFill>
                  <a:srgbClr val="9900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(directors)</a:t>
            </a:r>
            <a:endParaRPr lang="ru-RU" sz="3200" dirty="0">
              <a:solidFill>
                <a:srgbClr val="990099"/>
              </a:solidFill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96000" y="3886200"/>
            <a:ext cx="15536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b="1" dirty="0">
                <a:ln w="1905"/>
                <a:solidFill>
                  <a:srgbClr val="9900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(drama)</a:t>
            </a:r>
            <a:endParaRPr lang="ru-RU" sz="3200" dirty="0">
              <a:solidFill>
                <a:srgbClr val="990099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95400" y="4800600"/>
            <a:ext cx="26775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b="1" dirty="0">
                <a:ln w="1905"/>
                <a:solidFill>
                  <a:srgbClr val="9900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(film industry) </a:t>
            </a:r>
            <a:endParaRPr lang="ru-RU" sz="3200" b="1" dirty="0">
              <a:ln w="1905"/>
              <a:solidFill>
                <a:srgbClr val="990099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120415" y="5334000"/>
            <a:ext cx="30235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b="1" dirty="0">
                <a:ln w="1905"/>
                <a:solidFill>
                  <a:srgbClr val="9900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(documentaries)</a:t>
            </a:r>
            <a:endParaRPr lang="ru-RU" sz="3200" dirty="0">
              <a:solidFill>
                <a:srgbClr val="990099"/>
              </a:solidFill>
              <a:latin typeface="+mn-lt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800" decel="1000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800" decel="1000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800" decel="1000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0" dur="50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3" dur="500"/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1"/>
          <p:cNvSpPr txBox="1">
            <a:spLocks noChangeArrowheads="1"/>
          </p:cNvSpPr>
          <p:nvPr/>
        </p:nvSpPr>
        <p:spPr bwMode="auto">
          <a:xfrm>
            <a:off x="609600" y="228600"/>
            <a:ext cx="79248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6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A FILM REVIEW</a:t>
            </a:r>
            <a:endParaRPr lang="ru-RU" sz="6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</a:endParaRPr>
          </a:p>
        </p:txBody>
      </p:sp>
      <p:sp>
        <p:nvSpPr>
          <p:cNvPr id="26627" name="TextBox 2"/>
          <p:cNvSpPr txBox="1">
            <a:spLocks noChangeArrowheads="1"/>
          </p:cNvSpPr>
          <p:nvPr/>
        </p:nvSpPr>
        <p:spPr bwMode="auto">
          <a:xfrm>
            <a:off x="304800" y="1371600"/>
            <a:ext cx="8458200" cy="483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Wingdings" pitchFamily="2" charset="2"/>
              <a:buChar char="Ø"/>
              <a:defRPr/>
            </a:pPr>
            <a:r>
              <a:rPr lang="en-US" sz="4400" b="1" dirty="0">
                <a:ln w="1905">
                  <a:noFill/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itchFamily="18" charset="-78"/>
                <a:cs typeface="Andalus" pitchFamily="18" charset="-78"/>
              </a:rPr>
              <a:t>INTRODUCTION (name, type, actors)</a:t>
            </a:r>
          </a:p>
          <a:p>
            <a:pPr marL="342900" indent="-342900">
              <a:buFont typeface="Wingdings" pitchFamily="2" charset="2"/>
              <a:buChar char="Ø"/>
              <a:defRPr/>
            </a:pPr>
            <a:r>
              <a:rPr lang="en-US" sz="4400" b="1" dirty="0">
                <a:ln w="1905">
                  <a:noFill/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itchFamily="18" charset="-78"/>
                <a:cs typeface="Andalus" pitchFamily="18" charset="-78"/>
              </a:rPr>
              <a:t>THE STORY (what happens?)</a:t>
            </a:r>
          </a:p>
          <a:p>
            <a:pPr marL="342900" indent="-342900">
              <a:buFont typeface="Wingdings" pitchFamily="2" charset="2"/>
              <a:buChar char="Ø"/>
              <a:defRPr/>
            </a:pPr>
            <a:r>
              <a:rPr lang="en-US" sz="4400" b="1" dirty="0">
                <a:ln w="1905">
                  <a:noFill/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itchFamily="18" charset="-78"/>
                <a:cs typeface="Andalus" pitchFamily="18" charset="-78"/>
              </a:rPr>
              <a:t>OTHER ASPECTS OF THE FILM (acting, music, special effects)</a:t>
            </a:r>
          </a:p>
          <a:p>
            <a:pPr marL="342900" indent="-342900">
              <a:buFont typeface="Wingdings" pitchFamily="2" charset="2"/>
              <a:buChar char="Ø"/>
              <a:defRPr/>
            </a:pPr>
            <a:r>
              <a:rPr lang="en-US" sz="4400" b="1" dirty="0">
                <a:ln w="1905">
                  <a:noFill/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dalus" pitchFamily="18" charset="-78"/>
                <a:cs typeface="Andalus" pitchFamily="18" charset="-78"/>
              </a:rPr>
              <a:t>YOUR OPINION (why you liked/ did not like it)</a:t>
            </a:r>
            <a:endParaRPr lang="ru-RU" sz="4400" b="1" dirty="0">
              <a:ln w="1905">
                <a:noFill/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Andalus" pitchFamily="18" charset="-78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1"/>
          <p:cNvSpPr txBox="1">
            <a:spLocks noChangeArrowheads="1"/>
          </p:cNvSpPr>
          <p:nvPr/>
        </p:nvSpPr>
        <p:spPr bwMode="auto">
          <a:xfrm>
            <a:off x="457200" y="152400"/>
            <a:ext cx="74676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6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WORK IN GROUPS, MAKE A PROJECT</a:t>
            </a:r>
            <a:endParaRPr lang="uk-UA" sz="6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609600" y="2057400"/>
          <a:ext cx="80772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7652" name="TextBox 3"/>
          <p:cNvSpPr txBox="1">
            <a:spLocks noChangeArrowheads="1"/>
          </p:cNvSpPr>
          <p:nvPr/>
        </p:nvSpPr>
        <p:spPr bwMode="auto">
          <a:xfrm flipH="1">
            <a:off x="1371600" y="2819400"/>
            <a:ext cx="1371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solidFill>
                  <a:srgbClr val="7030A0"/>
                </a:solidFill>
              </a:rPr>
              <a:t>GROUP 1</a:t>
            </a:r>
            <a:endParaRPr lang="uk-UA" sz="2000">
              <a:solidFill>
                <a:srgbClr val="7030A0"/>
              </a:solidFill>
            </a:endParaRPr>
          </a:p>
        </p:txBody>
      </p:sp>
      <p:sp>
        <p:nvSpPr>
          <p:cNvPr id="27653" name="TextBox 4"/>
          <p:cNvSpPr txBox="1">
            <a:spLocks noChangeArrowheads="1"/>
          </p:cNvSpPr>
          <p:nvPr/>
        </p:nvSpPr>
        <p:spPr bwMode="auto">
          <a:xfrm>
            <a:off x="4114800" y="281940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solidFill>
                  <a:srgbClr val="7030A0"/>
                </a:solidFill>
              </a:rPr>
              <a:t>GROUP 2</a:t>
            </a:r>
            <a:endParaRPr lang="uk-UA">
              <a:solidFill>
                <a:srgbClr val="7030A0"/>
              </a:solidFill>
            </a:endParaRPr>
          </a:p>
        </p:txBody>
      </p:sp>
      <p:sp>
        <p:nvSpPr>
          <p:cNvPr id="27654" name="TextBox 5"/>
          <p:cNvSpPr txBox="1">
            <a:spLocks noChangeArrowheads="1"/>
          </p:cNvSpPr>
          <p:nvPr/>
        </p:nvSpPr>
        <p:spPr bwMode="auto">
          <a:xfrm>
            <a:off x="6553200" y="2895600"/>
            <a:ext cx="1524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solidFill>
                  <a:srgbClr val="7030A0"/>
                </a:solidFill>
              </a:rPr>
              <a:t>GROUP 3</a:t>
            </a:r>
            <a:endParaRPr lang="uk-UA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" y="2362200"/>
            <a:ext cx="9000413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cap="all" spc="5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Thanks for your work!</a:t>
            </a:r>
            <a:endParaRPr lang="uk-UA" sz="6000" dirty="0">
              <a:latin typeface="+mn-lt"/>
              <a:cs typeface="+mn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9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Тема9</Template>
  <TotalTime>38</TotalTime>
  <Words>196</Words>
  <Application>Microsoft Office PowerPoint</Application>
  <PresentationFormat>Экран (4:3)</PresentationFormat>
  <Paragraphs>46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Тема9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Татьянка</dc:creator>
  <cp:lastModifiedBy>Татьянка</cp:lastModifiedBy>
  <cp:revision>16</cp:revision>
  <dcterms:created xsi:type="dcterms:W3CDTF">2012-05-21T15:48:00Z</dcterms:created>
  <dcterms:modified xsi:type="dcterms:W3CDTF">2012-05-21T16:29:41Z</dcterms:modified>
</cp:coreProperties>
</file>