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71" r:id="rId3"/>
    <p:sldId id="258" r:id="rId4"/>
    <p:sldId id="260" r:id="rId5"/>
    <p:sldId id="266" r:id="rId6"/>
    <p:sldId id="264" r:id="rId7"/>
    <p:sldId id="269" r:id="rId8"/>
    <p:sldId id="265" r:id="rId9"/>
    <p:sldId id="267" r:id="rId10"/>
    <p:sldId id="27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66FCBA9-DE52-4B6C-9C56-281123CDB2A0}">
          <p14:sldIdLst>
            <p14:sldId id="263"/>
            <p14:sldId id="271"/>
            <p14:sldId id="258"/>
            <p14:sldId id="260"/>
            <p14:sldId id="266"/>
            <p14:sldId id="264"/>
            <p14:sldId id="269"/>
            <p14:sldId id="265"/>
            <p14:sldId id="267"/>
            <p14:sldId id="273"/>
          </p14:sldIdLst>
        </p14:section>
        <p14:section name="Раздел без заголовка" id="{ECFDB8C6-93E2-498E-A781-5D586F0CD91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68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33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фон для слайда - Татьяна Петровна Писаревска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01495"/>
            <a:ext cx="9144000" cy="6959495"/>
          </a:xfrm>
          <a:prstGeom prst="rect">
            <a:avLst/>
          </a:prstGeom>
          <a:noFill/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214414" y="2143116"/>
            <a:ext cx="6429420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[</a:t>
            </a:r>
            <a:r>
              <a:rPr lang="en-US" sz="3200" dirty="0" smtClean="0"/>
              <a:t>æ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] ham, jam, apple…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[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:]  tea, cheese, eat, meat…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[e] vegetable, egg, breakfast…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[o] coffee, porridge, orange…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" descr="http://img0.liveinternet.ru/images/attach/c/3/77/743/77743808_large_3970017_68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01" y="75987"/>
            <a:ext cx="8643998" cy="647335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99592" y="1556792"/>
            <a:ext cx="76729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EA68BF"/>
                </a:solidFill>
              </a:rPr>
              <a:t>HEALTHY and UNHEALTHY FOOD</a:t>
            </a:r>
            <a:endParaRPr lang="ru-RU" sz="8800" b="1" dirty="0">
              <a:solidFill>
                <a:srgbClr val="EA68B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7230" y="3066364"/>
            <a:ext cx="3309542" cy="72391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defTabSz="891917">
              <a:defRPr/>
            </a:pPr>
            <a:r>
              <a:rPr lang="en-US" sz="4104" b="1" dirty="0">
                <a:latin typeface="Times New Roman" pitchFamily="18" charset="0"/>
                <a:cs typeface="Times New Roman" pitchFamily="18" charset="0"/>
              </a:rPr>
              <a:t>People eat</a:t>
            </a:r>
            <a:endParaRPr lang="ru-RU" sz="4104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8105" y="3145327"/>
            <a:ext cx="2138035" cy="56598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defTabSz="891917">
              <a:defRPr/>
            </a:pPr>
            <a:r>
              <a:rPr lang="en-US" sz="3078" dirty="0">
                <a:latin typeface="Times New Roman" pitchFamily="18" charset="0"/>
                <a:cs typeface="Times New Roman" pitchFamily="18" charset="0"/>
              </a:rPr>
              <a:t>for pleasure</a:t>
            </a:r>
            <a:endParaRPr lang="ru-RU" sz="3078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81935" y="1284219"/>
            <a:ext cx="3380131" cy="56598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defTabSz="891917">
              <a:defRPr/>
            </a:pPr>
            <a:r>
              <a:rPr lang="en-US" sz="3078" dirty="0">
                <a:latin typeface="Times New Roman" pitchFamily="18" charset="0"/>
                <a:cs typeface="Times New Roman" pitchFamily="18" charset="0"/>
              </a:rPr>
              <a:t>for keeping energy</a:t>
            </a:r>
            <a:endParaRPr lang="ru-RU" sz="3078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26774" y="3151396"/>
            <a:ext cx="1862466" cy="56598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891917">
              <a:defRPr/>
            </a:pPr>
            <a:r>
              <a:rPr lang="en-US" sz="3078" dirty="0">
                <a:latin typeface="Times New Roman" pitchFamily="18" charset="0"/>
                <a:cs typeface="Times New Roman" pitchFamily="18" charset="0"/>
              </a:rPr>
              <a:t>to live</a:t>
            </a:r>
            <a:endParaRPr lang="ru-RU" sz="3078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47998" y="5028793"/>
            <a:ext cx="3448005" cy="56598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891917">
              <a:defRPr/>
            </a:pPr>
            <a:r>
              <a:rPr lang="en-US" sz="3078" dirty="0">
                <a:latin typeface="Times New Roman" pitchFamily="18" charset="0"/>
                <a:cs typeface="Times New Roman" pitchFamily="18" charset="0"/>
              </a:rPr>
              <a:t>from force of habit</a:t>
            </a:r>
            <a:endParaRPr lang="ru-RU" sz="3078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31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фон для слайда - Татьяна Петровна Писаревска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01495"/>
            <a:ext cx="9144000" cy="6959495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60582"/>
              </p:ext>
            </p:extLst>
          </p:nvPr>
        </p:nvGraphicFramePr>
        <p:xfrm>
          <a:off x="285720" y="71415"/>
          <a:ext cx="8572560" cy="6604000"/>
        </p:xfrm>
        <a:graphic>
          <a:graphicData uri="http://schemas.openxmlformats.org/drawingml/2006/table">
            <a:tbl>
              <a:tblPr/>
              <a:tblGrid>
                <a:gridCol w="4143404"/>
                <a:gridCol w="4429156"/>
              </a:tblGrid>
              <a:tr h="65008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i="1" dirty="0">
                          <a:latin typeface="Arial"/>
                          <a:ea typeface="Times New Roman"/>
                          <a:cs typeface="Times New Roman"/>
                        </a:rPr>
                        <a:t>•</a:t>
                      </a:r>
                      <a:r>
                        <a:rPr lang="en-US" sz="2000" i="0" dirty="0">
                          <a:latin typeface="Arial"/>
                          <a:ea typeface="Times New Roman"/>
                          <a:cs typeface="Times New Roman"/>
                        </a:rPr>
                        <a:t>Tastes differ.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i="0" dirty="0">
                          <a:latin typeface="Arial"/>
                          <a:ea typeface="Times New Roman"/>
                          <a:cs typeface="Times New Roman"/>
                        </a:rPr>
                        <a:t>•An apple a day keeps the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i="0" dirty="0">
                          <a:latin typeface="Arial"/>
                          <a:ea typeface="Times New Roman"/>
                          <a:cs typeface="Times New Roman"/>
                        </a:rPr>
                        <a:t>doctor away.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i="0" dirty="0">
                          <a:latin typeface="Arial"/>
                          <a:ea typeface="Times New Roman"/>
                          <a:cs typeface="Times New Roman"/>
                        </a:rPr>
                        <a:t>•The appetite comes with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i="0" dirty="0">
                          <a:latin typeface="Arial"/>
                          <a:ea typeface="Times New Roman"/>
                          <a:cs typeface="Times New Roman"/>
                        </a:rPr>
                        <a:t>eating.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i="0" dirty="0">
                          <a:latin typeface="Arial"/>
                          <a:ea typeface="Times New Roman"/>
                          <a:cs typeface="Times New Roman"/>
                        </a:rPr>
                        <a:t>•Every vegetable has its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i="0" dirty="0">
                          <a:latin typeface="Arial"/>
                          <a:ea typeface="Times New Roman"/>
                          <a:cs typeface="Times New Roman"/>
                        </a:rPr>
                        <a:t>season.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i="0" dirty="0">
                          <a:latin typeface="Arial"/>
                          <a:ea typeface="Times New Roman"/>
                          <a:cs typeface="Times New Roman"/>
                        </a:rPr>
                        <a:t>•After dinner sit a while,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i="0" dirty="0">
                          <a:latin typeface="Arial"/>
                          <a:ea typeface="Times New Roman"/>
                          <a:cs typeface="Times New Roman"/>
                        </a:rPr>
                        <a:t>after supper walk a mile.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i="0" dirty="0">
                          <a:latin typeface="Arial"/>
                          <a:ea typeface="Times New Roman"/>
                          <a:cs typeface="Times New Roman"/>
                        </a:rPr>
                        <a:t>•Too much butter won’t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i="0" dirty="0">
                          <a:latin typeface="Arial"/>
                          <a:ea typeface="Times New Roman"/>
                          <a:cs typeface="Times New Roman"/>
                        </a:rPr>
                        <a:t>spoil the porridge</a:t>
                      </a:r>
                      <a:r>
                        <a:rPr lang="en-US" sz="2000" i="0" dirty="0" smtClean="0"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</a:t>
                      </a:r>
                      <a:endParaRPr kumimoji="0" lang="uk-UA" sz="2000" b="1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Breakfast like a king, lunch like a queen and dinner like a pauper.</a:t>
                      </a:r>
                      <a:r>
                        <a:rPr kumimoji="0" lang="en-US" sz="20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5455" marR="654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i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i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Сніданок з</a:t>
                      </a:r>
                      <a:r>
                        <a:rPr lang="en-US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’</a:t>
                      </a:r>
                      <a:r>
                        <a:rPr lang="uk-UA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їж сам , обід</a:t>
                      </a:r>
                      <a:r>
                        <a:rPr lang="uk-UA" sz="2000" i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 розділи з другом, вечерю віддай ворогові</a:t>
                      </a:r>
                      <a:endParaRPr lang="ru-RU" sz="2000" i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i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•</a:t>
                      </a:r>
                      <a:r>
                        <a:rPr lang="ru-RU" sz="2000" i="1" dirty="0" err="1" smtClean="0">
                          <a:latin typeface="Arial"/>
                          <a:ea typeface="Times New Roman"/>
                          <a:cs typeface="Times New Roman"/>
                        </a:rPr>
                        <a:t>Апетит</a:t>
                      </a: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 приходить </a:t>
                      </a:r>
                      <a:r>
                        <a:rPr lang="ru-RU" sz="2000" i="1" dirty="0" err="1" smtClean="0">
                          <a:latin typeface="Arial"/>
                          <a:ea typeface="Times New Roman"/>
                          <a:cs typeface="Times New Roman"/>
                        </a:rPr>
                        <a:t>під</a:t>
                      </a:r>
                      <a:r>
                        <a:rPr lang="ru-RU" sz="2000" i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 час </a:t>
                      </a:r>
                      <a:r>
                        <a:rPr lang="ru-RU" sz="2000" i="1" baseline="0" dirty="0" err="1" smtClean="0">
                          <a:latin typeface="Arial"/>
                          <a:ea typeface="Times New Roman"/>
                          <a:cs typeface="Times New Roman"/>
                        </a:rPr>
                        <a:t>їжі</a:t>
                      </a: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ru-RU" sz="20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•Кашу маслом не</a:t>
                      </a:r>
                      <a:r>
                        <a:rPr lang="ru-RU" sz="2000" i="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ru-RU" sz="2000" i="1" dirty="0" err="1" smtClean="0">
                          <a:latin typeface="Arial"/>
                          <a:ea typeface="Times New Roman"/>
                          <a:cs typeface="Times New Roman"/>
                        </a:rPr>
                        <a:t>зіпсуєш</a:t>
                      </a: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ru-RU" sz="20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•Про </a:t>
                      </a:r>
                      <a:r>
                        <a:rPr lang="ru-RU" sz="2000" i="1" dirty="0" err="1" smtClean="0">
                          <a:latin typeface="Arial"/>
                          <a:ea typeface="Times New Roman"/>
                          <a:cs typeface="Times New Roman"/>
                        </a:rPr>
                        <a:t>смаки</a:t>
                      </a: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 не </a:t>
                      </a:r>
                      <a:r>
                        <a:rPr lang="ru-RU" sz="2000" i="1" dirty="0" err="1" smtClean="0">
                          <a:latin typeface="Arial"/>
                          <a:ea typeface="Times New Roman"/>
                          <a:cs typeface="Times New Roman"/>
                        </a:rPr>
                        <a:t>сперечаються</a:t>
                      </a: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ru-RU" sz="20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•</a:t>
                      </a:r>
                      <a:r>
                        <a:rPr lang="ru-RU" sz="2000" i="1" dirty="0" err="1" smtClean="0">
                          <a:latin typeface="Arial"/>
                          <a:ea typeface="Times New Roman"/>
                          <a:cs typeface="Times New Roman"/>
                        </a:rPr>
                        <a:t>Кожен</a:t>
                      </a:r>
                      <a:r>
                        <a:rPr lang="ru-RU" sz="2000" i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 день з</a:t>
                      </a:r>
                      <a:r>
                        <a:rPr lang="en-US" sz="2000" i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’</a:t>
                      </a:r>
                      <a:r>
                        <a:rPr lang="uk-UA" sz="2000" i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їж яблуко, </a:t>
                      </a:r>
                      <a:r>
                        <a:rPr lang="uk-UA" sz="2000" i="1" baseline="0" dirty="0" err="1" smtClean="0">
                          <a:latin typeface="Arial"/>
                          <a:ea typeface="Times New Roman"/>
                          <a:cs typeface="Times New Roman"/>
                        </a:rPr>
                        <a:t>забудеш</a:t>
                      </a:r>
                      <a:r>
                        <a:rPr lang="uk-UA" sz="2000" i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 про лікарів.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•</a:t>
                      </a:r>
                      <a:r>
                        <a:rPr lang="ru-RU" sz="2000" i="1" dirty="0" err="1" smtClean="0">
                          <a:latin typeface="Arial"/>
                          <a:ea typeface="Times New Roman"/>
                          <a:cs typeface="Times New Roman"/>
                        </a:rPr>
                        <a:t>Після</a:t>
                      </a: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i="1" dirty="0" err="1" smtClean="0">
                          <a:latin typeface="Arial"/>
                          <a:ea typeface="Times New Roman"/>
                          <a:cs typeface="Times New Roman"/>
                        </a:rPr>
                        <a:t>обіду</a:t>
                      </a: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i="1" dirty="0" err="1" smtClean="0">
                          <a:latin typeface="Arial"/>
                          <a:ea typeface="Times New Roman"/>
                          <a:cs typeface="Times New Roman"/>
                        </a:rPr>
                        <a:t>трохи</a:t>
                      </a: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i="1" dirty="0" err="1" smtClean="0">
                          <a:latin typeface="Arial"/>
                          <a:ea typeface="Times New Roman"/>
                          <a:cs typeface="Times New Roman"/>
                        </a:rPr>
                        <a:t>посидь</a:t>
                      </a:r>
                      <a:r>
                        <a:rPr lang="ru-RU" sz="2000" i="0" dirty="0" smtClean="0">
                          <a:latin typeface="Calibri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ru-RU" sz="2000" i="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i="1" dirty="0" err="1" smtClean="0">
                          <a:latin typeface="Arial"/>
                          <a:ea typeface="Times New Roman"/>
                          <a:cs typeface="Times New Roman"/>
                        </a:rPr>
                        <a:t>після</a:t>
                      </a: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i="1" dirty="0" err="1" smtClean="0">
                          <a:latin typeface="Arial"/>
                          <a:ea typeface="Times New Roman"/>
                          <a:cs typeface="Times New Roman"/>
                        </a:rPr>
                        <a:t>вечері</a:t>
                      </a: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 з</a:t>
                      </a:r>
                      <a:r>
                        <a:rPr lang="ru-RU" sz="2000" i="0" baseline="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милю </a:t>
                      </a:r>
                      <a:r>
                        <a:rPr lang="ru-RU" sz="2000" i="1" dirty="0">
                          <a:latin typeface="Arial"/>
                          <a:ea typeface="Times New Roman"/>
                          <a:cs typeface="Times New Roman"/>
                        </a:rPr>
                        <a:t>пройдись.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latin typeface="Arial"/>
                          <a:ea typeface="Times New Roman"/>
                          <a:cs typeface="Times New Roman"/>
                        </a:rPr>
                        <a:t>•</a:t>
                      </a:r>
                      <a:r>
                        <a:rPr lang="ru-RU" sz="2000" i="1" dirty="0" smtClean="0">
                          <a:latin typeface="Arial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uk-UA" sz="2000" i="1" dirty="0" err="1" smtClean="0">
                          <a:latin typeface="Arial"/>
                          <a:ea typeface="Times New Roman"/>
                          <a:cs typeface="Times New Roman"/>
                        </a:rPr>
                        <a:t>ожен</a:t>
                      </a:r>
                      <a:r>
                        <a:rPr lang="uk-UA" sz="2000" i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 овоч має свою пору року.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455" marR="654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фон для слайда - Татьяна Петровна Писаревска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59495"/>
          </a:xfrm>
          <a:prstGeom prst="rect">
            <a:avLst/>
          </a:prstGeom>
          <a:noFill/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142976" y="-1500222"/>
            <a:ext cx="7500990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solidFill>
                <a:srgbClr val="000000"/>
              </a:solidFill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solidFill>
                <a:srgbClr val="000000"/>
              </a:solidFill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solidFill>
                <a:srgbClr val="000000"/>
              </a:solidFill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solidFill>
                <a:srgbClr val="000000"/>
              </a:solidFill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solidFill>
                <a:srgbClr val="000000"/>
              </a:solidFill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solidFill>
                <a:srgbClr val="000000"/>
              </a:solidFill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Find the odd word.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1.milk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cake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juice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tea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carrots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cabbage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tomatoes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fish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apples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oranges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potatoes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bananas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 sweets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ice-cream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chocolate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meat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 cheese- yogurt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onion- milk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6. garlic – carrot – strawberry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фон для слайда - Татьяна Петровна Писаревска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01495"/>
            <a:ext cx="9144000" cy="6959495"/>
          </a:xfrm>
          <a:prstGeom prst="rect">
            <a:avLst/>
          </a:prstGeom>
          <a:noFill/>
        </p:spPr>
      </p:pic>
      <p:pic>
        <p:nvPicPr>
          <p:cNvPr id="4" name="Рисунок 3" descr="Рисунок1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0"/>
            <a:ext cx="8643998" cy="6643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фон для слайда - Татьяна Петровна Писаревска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01495"/>
            <a:ext cx="9144000" cy="6959495"/>
          </a:xfrm>
          <a:prstGeom prst="rect">
            <a:avLst/>
          </a:prstGeom>
          <a:noFill/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714348" y="500042"/>
            <a:ext cx="6423553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C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orrect the mistakes.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321F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I’d like any  water, please.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321F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Are there much pupils in the class?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321F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Is there some cheese in the fridge?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Give me any sweets, please.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 has many money.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There aren’t some pictures in the book.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 have got much friends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фон для слайда - Татьяна Петровна Писаревска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01495"/>
            <a:ext cx="9144000" cy="6959495"/>
          </a:xfrm>
          <a:prstGeom prst="rect">
            <a:avLst/>
          </a:prstGeom>
          <a:noFill/>
        </p:spPr>
      </p:pic>
      <p:pic>
        <p:nvPicPr>
          <p:cNvPr id="1026" name="Picture 2" descr="http://im0-tub-ru.yandex.net/i?id=544866131-70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7" y="642918"/>
            <a:ext cx="1821654" cy="1214436"/>
          </a:xfrm>
          <a:prstGeom prst="rect">
            <a:avLst/>
          </a:prstGeom>
          <a:noFill/>
        </p:spPr>
      </p:pic>
      <p:pic>
        <p:nvPicPr>
          <p:cNvPr id="1028" name="Picture 4" descr="http://im4-tub-ru.yandex.net/i?id=257266599-12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2571744"/>
            <a:ext cx="2162284" cy="1285874"/>
          </a:xfrm>
          <a:prstGeom prst="rect">
            <a:avLst/>
          </a:prstGeom>
          <a:noFill/>
        </p:spPr>
      </p:pic>
      <p:pic>
        <p:nvPicPr>
          <p:cNvPr id="1030" name="Picture 6" descr="http://im4-tub-ru.yandex.net/i?id=16955323-42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285728"/>
            <a:ext cx="1905000" cy="1428750"/>
          </a:xfrm>
          <a:prstGeom prst="rect">
            <a:avLst/>
          </a:prstGeom>
          <a:noFill/>
        </p:spPr>
      </p:pic>
      <p:pic>
        <p:nvPicPr>
          <p:cNvPr id="1032" name="Picture 8" descr="http://im4-tub-ru.yandex.net/i?id=141846252-51-72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868" y="4786322"/>
            <a:ext cx="2152650" cy="1428750"/>
          </a:xfrm>
          <a:prstGeom prst="rect">
            <a:avLst/>
          </a:prstGeom>
          <a:noFill/>
        </p:spPr>
      </p:pic>
      <p:pic>
        <p:nvPicPr>
          <p:cNvPr id="1034" name="Picture 10" descr="http://im3-tub-ru.yandex.net/i?id=203512547-02-72&amp;n=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58" y="2571744"/>
            <a:ext cx="2143125" cy="1428750"/>
          </a:xfrm>
          <a:prstGeom prst="rect">
            <a:avLst/>
          </a:prstGeom>
          <a:noFill/>
        </p:spPr>
      </p:pic>
      <p:pic>
        <p:nvPicPr>
          <p:cNvPr id="1036" name="Picture 12" descr="http://sysadmins.ru/files/183042_dorren_13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143240" y="2214554"/>
            <a:ext cx="3005457" cy="2133581"/>
          </a:xfrm>
          <a:prstGeom prst="rect">
            <a:avLst/>
          </a:prstGeom>
          <a:noFill/>
        </p:spPr>
      </p:pic>
      <p:pic>
        <p:nvPicPr>
          <p:cNvPr id="1038" name="Picture 14" descr="http://ayaaldakak.files.wordpress.com/2010/07/cup-of-tea-jpg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1472" y="4714884"/>
            <a:ext cx="1771847" cy="1752588"/>
          </a:xfrm>
          <a:prstGeom prst="rect">
            <a:avLst/>
          </a:prstGeom>
          <a:noFill/>
        </p:spPr>
      </p:pic>
      <p:pic>
        <p:nvPicPr>
          <p:cNvPr id="1040" name="Picture 16" descr="http://im6-tub-ru.yandex.net/i?id=670121066-59-72&amp;n=2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643702" y="4857760"/>
            <a:ext cx="1905000" cy="1428750"/>
          </a:xfrm>
          <a:prstGeom prst="rect">
            <a:avLst/>
          </a:prstGeom>
          <a:noFill/>
        </p:spPr>
      </p:pic>
      <p:pic>
        <p:nvPicPr>
          <p:cNvPr id="1042" name="Picture 18" descr="http://im3-tub-ru.yandex.net/i?id=22740059-04-72&amp;n=2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286380" y="428604"/>
            <a:ext cx="15621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фон для слайда - Татьяна Петровна Писаревска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01495"/>
            <a:ext cx="9144000" cy="6959495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67544" y="980728"/>
            <a:ext cx="76328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  All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food is good for you.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 Vitamins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and minerals help you to keep healthy.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3.Fruit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and vegetables are full of sugar and fat.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  Sweets, chips and coke keep you healthy.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  You should eat a variety of foods to stay healthy and grow big and strong.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фон для слайда - Татьяна Петровна Писаревска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9037"/>
            <a:ext cx="9144000" cy="6959495"/>
          </a:xfrm>
          <a:prstGeom prst="rect">
            <a:avLst/>
          </a:prstGeom>
          <a:noFill/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51520" y="3039474"/>
            <a:ext cx="8463883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Words 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hicken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rice, eat, a bowl of soup, bread, a glass of juice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fish, salad, potato, a cup of tea, sweets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a bottle of cola, cake, biscuits, hamburgers, ice- cream,  sweets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45478"/>
            <a:ext cx="5198715" cy="39031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1" descr="Пища_0002.jpg"/>
          <p:cNvPicPr>
            <a:picLocks noChangeAspect="1"/>
          </p:cNvPicPr>
          <p:nvPr/>
        </p:nvPicPr>
        <p:blipFill>
          <a:blip r:embed="rId2" cstate="print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7" b="2005"/>
          <a:stretch>
            <a:fillRect/>
          </a:stretch>
        </p:blipFill>
        <p:spPr bwMode="auto">
          <a:xfrm>
            <a:off x="5586040" y="596614"/>
            <a:ext cx="3183295" cy="32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Рисунок 2" descr="Пища_000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5" t="44698" r="7455"/>
          <a:stretch>
            <a:fillRect/>
          </a:stretch>
        </p:blipFill>
        <p:spPr bwMode="auto">
          <a:xfrm>
            <a:off x="570143" y="4291680"/>
            <a:ext cx="2873790" cy="199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Box 3"/>
          <p:cNvSpPr txBox="1">
            <a:spLocks noChangeArrowheads="1"/>
          </p:cNvSpPr>
          <p:nvPr/>
        </p:nvSpPr>
        <p:spPr bwMode="auto">
          <a:xfrm>
            <a:off x="723539" y="496161"/>
            <a:ext cx="7696924" cy="513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chemeClr val="accent1"/>
              </a:buClr>
              <a:buSzPct val="70000"/>
              <a:buFont typeface="Wingdings 2" panose="05020102010507070707" pitchFamily="18" charset="2"/>
              <a:buChar char=""/>
              <a:defRPr sz="37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450"/>
              </a:spcBef>
              <a:buClr>
                <a:schemeClr val="accent2"/>
              </a:buClr>
              <a:buSzPct val="90000"/>
              <a:buChar char="•"/>
              <a:defRPr sz="30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450"/>
              </a:spcBef>
              <a:buClr>
                <a:srgbClr val="0BD0D9"/>
              </a:buClr>
              <a:buSzPct val="100000"/>
              <a:buFont typeface="Wingdings 2" panose="05020102010507070707" pitchFamily="18" charset="2"/>
              <a:buChar char="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450"/>
              </a:spcBef>
              <a:buClr>
                <a:srgbClr val="0BD0D9"/>
              </a:buClr>
              <a:buSzPct val="100000"/>
              <a:buFont typeface="Wingdings 2" panose="05020102010507070707" pitchFamily="18" charset="2"/>
              <a:buChar char=""/>
              <a:defRPr sz="23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450"/>
              </a:spcBef>
              <a:buClr>
                <a:srgbClr val="0BD0D9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defTabSz="10429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BD0D9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defTabSz="10429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BD0D9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defTabSz="10429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BD0D9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defTabSz="1042988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BD0D9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lnSpc>
                <a:spcPct val="200000"/>
              </a:lnSpc>
              <a:buClrTx/>
              <a:buSzTx/>
              <a:buFontTx/>
              <a:buNone/>
            </a:pPr>
            <a:r>
              <a:rPr lang="en-US" altLang="ru-RU" sz="239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are fond of Ukrainian cuisine,</a:t>
            </a:r>
          </a:p>
          <a:p>
            <a:pPr eaLnBrk="1" hangingPunct="1">
              <a:lnSpc>
                <a:spcPct val="200000"/>
              </a:lnSpc>
              <a:buClrTx/>
              <a:buSzTx/>
              <a:buFontTx/>
              <a:buNone/>
            </a:pPr>
            <a:r>
              <a:rPr lang="en-US" altLang="ru-RU" sz="239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come to our </a:t>
            </a:r>
            <a:r>
              <a:rPr lang="en-US" altLang="ru-RU" sz="239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“School Canteen”.</a:t>
            </a:r>
            <a:endParaRPr lang="en-US" altLang="ru-RU" sz="2394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  <a:buClrTx/>
              <a:buSzTx/>
              <a:buFontTx/>
              <a:buNone/>
            </a:pPr>
            <a:r>
              <a:rPr lang="en-US" altLang="ru-RU" sz="239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service is good!</a:t>
            </a:r>
          </a:p>
          <a:p>
            <a:pPr eaLnBrk="1" hangingPunct="1">
              <a:lnSpc>
                <a:spcPct val="200000"/>
              </a:lnSpc>
              <a:buClrTx/>
              <a:buSzTx/>
              <a:buFontTx/>
              <a:buNone/>
            </a:pPr>
            <a:r>
              <a:rPr lang="en-US" altLang="ru-RU" sz="239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find Ukrainian dishes </a:t>
            </a:r>
          </a:p>
          <a:p>
            <a:pPr eaLnBrk="1" hangingPunct="1">
              <a:lnSpc>
                <a:spcPct val="200000"/>
              </a:lnSpc>
              <a:buClrTx/>
              <a:buSzTx/>
              <a:buFontTx/>
              <a:buNone/>
            </a:pPr>
            <a:r>
              <a:rPr lang="en-US" altLang="ru-RU" sz="239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all the regions of our country.</a:t>
            </a:r>
          </a:p>
          <a:p>
            <a:pPr eaLnBrk="1" hangingPunct="1">
              <a:lnSpc>
                <a:spcPct val="200000"/>
              </a:lnSpc>
              <a:buClrTx/>
              <a:buSzTx/>
              <a:buFontTx/>
              <a:buNone/>
            </a:pPr>
            <a:r>
              <a:rPr lang="ru-RU" altLang="ru-RU" sz="2394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en-US" altLang="ru-RU" sz="2394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altLang="ru-RU" sz="2394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opened from </a:t>
            </a:r>
            <a:r>
              <a:rPr lang="en-US" altLang="ru-RU" sz="239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US" altLang="ru-RU" sz="239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 </a:t>
            </a:r>
            <a:r>
              <a:rPr lang="en-US" altLang="ru-RU" sz="239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till </a:t>
            </a:r>
            <a:r>
              <a:rPr lang="en-US" altLang="ru-RU" sz="239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pm</a:t>
            </a:r>
            <a:endParaRPr lang="en-US" altLang="ru-RU" sz="136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200000"/>
              </a:lnSpc>
              <a:buClrTx/>
              <a:buSzTx/>
              <a:buFontTx/>
              <a:buNone/>
            </a:pPr>
            <a:r>
              <a:rPr lang="ru-RU" altLang="ru-RU" sz="169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694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</a:t>
            </a:r>
            <a:r>
              <a:rPr lang="en-US" altLang="ru-RU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address is </a:t>
            </a:r>
            <a:r>
              <a:rPr lang="ru-RU" alt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r>
              <a:rPr lang="en-US" alt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Rostovska</a:t>
            </a:r>
            <a:r>
              <a:rPr lang="en-US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Street.</a:t>
            </a:r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G:\стенди\Эмблем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157" y="1100914"/>
            <a:ext cx="2408303" cy="24083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58632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324</Words>
  <Application>Microsoft Office PowerPoint</Application>
  <PresentationFormat>Экран (4:3)</PresentationFormat>
  <Paragraphs>80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Nadia</cp:lastModifiedBy>
  <cp:revision>39</cp:revision>
  <dcterms:modified xsi:type="dcterms:W3CDTF">2018-02-08T16:50:12Z</dcterms:modified>
</cp:coreProperties>
</file>