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3"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AC3C4881-E833-4CF2-AE9F-0044C963FDD6}">
          <p14:sldIdLst>
            <p14:sldId id="256"/>
            <p14:sldId id="257"/>
            <p14:sldId id="258"/>
            <p14:sldId id="259"/>
            <p14:sldId id="260"/>
            <p14:sldId id="261"/>
            <p14:sldId id="262"/>
            <p14:sldId id="264"/>
            <p14:sldId id="26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33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B4C71EC6-210F-42DE-9C53-41977AD35B3D}" type="datetimeFigureOut">
              <a:rPr lang="ru-RU" smtClean="0"/>
              <a:pPr/>
              <a:t>22.04.2018</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B19B0651-EE4F-4900-A07F-96A6BFA9D0F0}"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22.04.2018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22.04.2018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B19B0651-EE4F-4900-A07F-96A6BFA9D0F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22.04.2018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pPr/>
              <a:t>22.04.2018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pPr/>
              <a:t>22.04.2018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22.04.2018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22.04.2018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22.04.2018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22.04.2018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22.04.2018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4C71EC6-210F-42DE-9C53-41977AD35B3D}" type="datetimeFigureOut">
              <a:rPr lang="ru-RU" smtClean="0"/>
              <a:pPr/>
              <a:t>22.04.2018</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19B0651-EE4F-4900-A07F-96A6BFA9D0F0}"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980728"/>
            <a:ext cx="8229600" cy="1828800"/>
          </a:xfrm>
        </p:spPr>
        <p:txBody>
          <a:bodyPr/>
          <a:lstStyle/>
          <a:p>
            <a:r>
              <a:rPr lang="en-US" dirty="0"/>
              <a:t>Great Fire of London</a:t>
            </a:r>
            <a:endParaRPr lang="ru-RU" dirty="0"/>
          </a:p>
        </p:txBody>
      </p:sp>
      <p:pic>
        <p:nvPicPr>
          <p:cNvPr id="2050" name="Picture 2" descr="C:\Users\Людмила\Desktop\the-1666-Great-Fire-of-Lond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3078467"/>
            <a:ext cx="6912768" cy="2808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56579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Beginning</a:t>
            </a:r>
            <a:endParaRPr lang="ru-RU" dirty="0"/>
          </a:p>
        </p:txBody>
      </p:sp>
      <p:sp>
        <p:nvSpPr>
          <p:cNvPr id="3" name="Объект 2"/>
          <p:cNvSpPr>
            <a:spLocks noGrp="1"/>
          </p:cNvSpPr>
          <p:nvPr>
            <p:ph idx="1"/>
          </p:nvPr>
        </p:nvSpPr>
        <p:spPr/>
        <p:txBody>
          <a:bodyPr/>
          <a:lstStyle/>
          <a:p>
            <a:r>
              <a:rPr lang="en-US" dirty="0"/>
              <a:t>Great Fire of London - naming fire, seized </a:t>
            </a:r>
            <a:r>
              <a:rPr lang="en-US" dirty="0" smtClean="0"/>
              <a:t>central London.</a:t>
            </a:r>
          </a:p>
          <a:p>
            <a:r>
              <a:rPr lang="en-US" dirty="0"/>
              <a:t>The fire started in the house of a baker on Pudding Lane on Sunday 2nd September 1666 and was completed on Wednesday, September 5 after the destruction of 80% of the buildings in the City</a:t>
            </a:r>
            <a:endParaRPr lang="ru-RU" dirty="0"/>
          </a:p>
        </p:txBody>
      </p:sp>
      <p:pic>
        <p:nvPicPr>
          <p:cNvPr id="1026" name="Picture 2" descr="C:\Users\Людмила\Desktop\depositphotos_2018141-Pudding-Lane-and-Monument-Lond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9832" y="4221088"/>
            <a:ext cx="3695403" cy="2463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7528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Losses</a:t>
            </a:r>
            <a:endParaRPr lang="ru-RU" dirty="0"/>
          </a:p>
        </p:txBody>
      </p:sp>
      <p:sp>
        <p:nvSpPr>
          <p:cNvPr id="3" name="Объект 2"/>
          <p:cNvSpPr>
            <a:spLocks noGrp="1"/>
          </p:cNvSpPr>
          <p:nvPr>
            <p:ph idx="1"/>
          </p:nvPr>
        </p:nvSpPr>
        <p:spPr>
          <a:xfrm>
            <a:off x="179512" y="1124744"/>
            <a:ext cx="8856984" cy="5184616"/>
          </a:xfrm>
        </p:spPr>
        <p:txBody>
          <a:bodyPr/>
          <a:lstStyle/>
          <a:p>
            <a:r>
              <a:rPr lang="en-US" dirty="0"/>
              <a:t>The fire burned 13,500 houses, 87 churches (even St. Paul's Cathedral), most of the government buildings. It is believed that the fire was deprived of shelter 70 thousand people, with the then population of central London in 80 thousand. </a:t>
            </a:r>
            <a:endParaRPr lang="ru-RU" dirty="0"/>
          </a:p>
        </p:txBody>
      </p:sp>
      <p:pic>
        <p:nvPicPr>
          <p:cNvPr id="1026" name="Picture 2" descr="C:\Users\Людмила\Desktop\кулинария\ПОЛЕЗНЫЕ СОВЕТЫ\толен\1314194402_lond_fire_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3573016"/>
            <a:ext cx="7083524" cy="2782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22426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How extinguished </a:t>
            </a:r>
            <a:r>
              <a:rPr lang="en-US" dirty="0" smtClean="0"/>
              <a:t>and</a:t>
            </a:r>
            <a:r>
              <a:rPr lang="ru-RU" dirty="0" smtClean="0"/>
              <a:t> </a:t>
            </a:r>
            <a:r>
              <a:rPr lang="en-US" dirty="0" smtClean="0"/>
              <a:t>who </a:t>
            </a:r>
            <a:r>
              <a:rPr lang="en-US" dirty="0"/>
              <a:t>burned</a:t>
            </a:r>
            <a:endParaRPr lang="ru-RU" dirty="0"/>
          </a:p>
        </p:txBody>
      </p:sp>
      <p:sp>
        <p:nvSpPr>
          <p:cNvPr id="3" name="Объект 2"/>
          <p:cNvSpPr>
            <a:spLocks noGrp="1"/>
          </p:cNvSpPr>
          <p:nvPr>
            <p:ph idx="1"/>
          </p:nvPr>
        </p:nvSpPr>
        <p:spPr>
          <a:xfrm>
            <a:off x="179512" y="1196752"/>
            <a:ext cx="8856984" cy="5544616"/>
          </a:xfrm>
        </p:spPr>
        <p:txBody>
          <a:bodyPr>
            <a:normAutofit/>
          </a:bodyPr>
          <a:lstStyle/>
          <a:p>
            <a:r>
              <a:rPr lang="en-US" dirty="0"/>
              <a:t>Firefighters at the time, as a rule, used the method of destruction of buildings around the fire so that the fire did not spread. This is not done just because the Lord Mayor, Mr. Thomas </a:t>
            </a:r>
            <a:r>
              <a:rPr lang="en-US" dirty="0" err="1"/>
              <a:t>Bladvort</a:t>
            </a:r>
            <a:r>
              <a:rPr lang="en-US" dirty="0"/>
              <a:t>, was not sure of the need for such measures. By the time he ordered the destruction of the building, it was too late. </a:t>
            </a:r>
            <a:endParaRPr lang="ru-RU" dirty="0"/>
          </a:p>
        </p:txBody>
      </p:sp>
      <p:pic>
        <p:nvPicPr>
          <p:cNvPr id="2050" name="Picture 2" descr="C:\Users\Людмила\Desktop\кулинария\ПОЛЕЗНЫЕ СОВЕТЫ\толен\DSC04489-e135889987085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33972" y="4221088"/>
            <a:ext cx="6514492" cy="2636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577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Spread </a:t>
            </a:r>
            <a:r>
              <a:rPr lang="en-US" dirty="0" smtClean="0"/>
              <a:t>of the </a:t>
            </a:r>
            <a:r>
              <a:rPr lang="en-US" dirty="0"/>
              <a:t>fire</a:t>
            </a:r>
            <a:endParaRPr lang="ru-RU" dirty="0"/>
          </a:p>
        </p:txBody>
      </p:sp>
      <p:sp>
        <p:nvSpPr>
          <p:cNvPr id="3" name="Объект 2"/>
          <p:cNvSpPr>
            <a:spLocks noGrp="1"/>
          </p:cNvSpPr>
          <p:nvPr>
            <p:ph idx="1"/>
          </p:nvPr>
        </p:nvSpPr>
        <p:spPr/>
        <p:txBody>
          <a:bodyPr/>
          <a:lstStyle/>
          <a:p>
            <a:endParaRPr lang="ru-RU" dirty="0"/>
          </a:p>
        </p:txBody>
      </p:sp>
      <p:pic>
        <p:nvPicPr>
          <p:cNvPr id="3074" name="Picture 2" descr="C:\Users\Людмила\Desktop\1024px-Great_fire_of_london_map.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52251"/>
            <a:ext cx="9144000" cy="5785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7993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Rebuilding</a:t>
            </a:r>
            <a:endParaRPr lang="ru-RU" dirty="0"/>
          </a:p>
        </p:txBody>
      </p:sp>
      <p:sp>
        <p:nvSpPr>
          <p:cNvPr id="3" name="Объект 2"/>
          <p:cNvSpPr>
            <a:spLocks noGrp="1"/>
          </p:cNvSpPr>
          <p:nvPr>
            <p:ph idx="1"/>
          </p:nvPr>
        </p:nvSpPr>
        <p:spPr/>
        <p:txBody>
          <a:bodyPr/>
          <a:lstStyle/>
          <a:p>
            <a:r>
              <a:rPr lang="en-US" dirty="0"/>
              <a:t>Medieval slums were completely burned. This has helped London to begin to develop as a modern city. Now the main task of government was to re-plan the city and restore it. It was commissioned Christopher Wren.</a:t>
            </a:r>
            <a:endParaRPr lang="ru-RU" dirty="0"/>
          </a:p>
        </p:txBody>
      </p:sp>
      <p:pic>
        <p:nvPicPr>
          <p:cNvPr id="4098" name="Picture 2" descr="C:\Users\Людмила\Desktop\0001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3413902"/>
            <a:ext cx="8356997" cy="3438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322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Monument fire</a:t>
            </a:r>
            <a:endParaRPr lang="ru-RU" dirty="0"/>
          </a:p>
        </p:txBody>
      </p:sp>
      <p:sp>
        <p:nvSpPr>
          <p:cNvPr id="3" name="Объект 2"/>
          <p:cNvSpPr>
            <a:spLocks noGrp="1"/>
          </p:cNvSpPr>
          <p:nvPr>
            <p:ph idx="1"/>
          </p:nvPr>
        </p:nvSpPr>
        <p:spPr>
          <a:xfrm>
            <a:off x="457200" y="1412776"/>
            <a:ext cx="4258816" cy="4896584"/>
          </a:xfrm>
        </p:spPr>
        <p:txBody>
          <a:bodyPr>
            <a:normAutofit fontScale="85000" lnSpcReduction="10000"/>
          </a:bodyPr>
          <a:lstStyle/>
          <a:p>
            <a:r>
              <a:rPr lang="en-US" dirty="0"/>
              <a:t>As a symbol of recovery City, it was decided to erect a monument to the great fire near the place where it started. Sir Christopher Wren, the royal inspector and architect of the Cathedral of St.. Paul and his friend and colleague, Dr. Robert Hooke, a project created for the colossal monument in the form of a Doric column.</a:t>
            </a:r>
            <a:endParaRPr lang="ru-RU" dirty="0"/>
          </a:p>
        </p:txBody>
      </p:sp>
      <p:pic>
        <p:nvPicPr>
          <p:cNvPr id="5122" name="Picture 2" descr="C:\Users\Людмила\Desktop\The-Monument-175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8024" y="1268760"/>
            <a:ext cx="3816424" cy="5047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9678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Once there was a fire .</a:t>
            </a:r>
            <a:endParaRPr lang="ru-RU" dirty="0"/>
          </a:p>
        </p:txBody>
      </p:sp>
      <p:sp>
        <p:nvSpPr>
          <p:cNvPr id="3" name="Объект 2"/>
          <p:cNvSpPr>
            <a:spLocks noGrp="1"/>
          </p:cNvSpPr>
          <p:nvPr>
            <p:ph idx="1"/>
          </p:nvPr>
        </p:nvSpPr>
        <p:spPr/>
        <p:txBody>
          <a:bodyPr/>
          <a:lstStyle/>
          <a:p>
            <a:endParaRPr lang="ru-RU" dirty="0"/>
          </a:p>
        </p:txBody>
      </p:sp>
      <p:pic>
        <p:nvPicPr>
          <p:cNvPr id="7170" name="Picture 2" descr="C:\Users\Людмила\Desktop\287583249.315972754.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268760"/>
            <a:ext cx="8102120" cy="5401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9143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Thank you for attention)</a:t>
            </a:r>
            <a:endParaRPr lang="ru-RU" dirty="0"/>
          </a:p>
        </p:txBody>
      </p:sp>
      <p:sp>
        <p:nvSpPr>
          <p:cNvPr id="3" name="Объект 2"/>
          <p:cNvSpPr>
            <a:spLocks noGrp="1"/>
          </p:cNvSpPr>
          <p:nvPr>
            <p:ph idx="1"/>
          </p:nvPr>
        </p:nvSpPr>
        <p:spPr>
          <a:xfrm>
            <a:off x="467544" y="1628800"/>
            <a:ext cx="8229600" cy="4709160"/>
          </a:xfrm>
        </p:spPr>
        <p:txBody>
          <a:bodyPr>
            <a:normAutofit lnSpcReduction="10000"/>
          </a:bodyPr>
          <a:lstStyle/>
          <a:p>
            <a:r>
              <a:rPr lang="en-US" dirty="0"/>
              <a:t>Internet </a:t>
            </a:r>
            <a:r>
              <a:rPr lang="en-US" dirty="0" smtClean="0"/>
              <a:t>resources</a:t>
            </a:r>
            <a:r>
              <a:rPr lang="ru-RU" dirty="0" smtClean="0"/>
              <a:t>:</a:t>
            </a:r>
            <a:endParaRPr lang="en-US" dirty="0" smtClean="0"/>
          </a:p>
          <a:p>
            <a:r>
              <a:rPr lang="en-US" dirty="0"/>
              <a:t>http://</a:t>
            </a:r>
            <a:r>
              <a:rPr lang="en-US" dirty="0" smtClean="0"/>
              <a:t>townevolution.ru/books/item/f00/s00/z0000016/st039.shtml</a:t>
            </a:r>
          </a:p>
          <a:p>
            <a:r>
              <a:rPr lang="en-US" dirty="0"/>
              <a:t>http://</a:t>
            </a:r>
            <a:r>
              <a:rPr lang="en-US" dirty="0" smtClean="0"/>
              <a:t>ru.depositphotos.com/2018141/stock-photo-pudding-lane-and-monument-london.html</a:t>
            </a:r>
          </a:p>
          <a:p>
            <a:r>
              <a:rPr lang="en-US" dirty="0"/>
              <a:t>http://www.studing.od.ua/dostoprimechatelnost-londona-monument-pamyatnik-velikomu-londonskomu-pozharu</a:t>
            </a:r>
            <a:r>
              <a:rPr lang="en-US" dirty="0" smtClean="0"/>
              <a:t>/</a:t>
            </a:r>
          </a:p>
          <a:p>
            <a:r>
              <a:rPr lang="en-US" dirty="0" smtClean="0"/>
              <a:t>http</a:t>
            </a:r>
            <a:r>
              <a:rPr lang="en-US" dirty="0"/>
              <a:t>://www.baby.ru/blogs/post/315969112-287583249/</a:t>
            </a:r>
            <a:endParaRPr lang="en-US" dirty="0" smtClean="0"/>
          </a:p>
          <a:p>
            <a:endParaRPr lang="en-US" dirty="0" smtClean="0"/>
          </a:p>
          <a:p>
            <a:endParaRPr lang="en-US" dirty="0" smtClean="0"/>
          </a:p>
        </p:txBody>
      </p:sp>
    </p:spTree>
    <p:extLst>
      <p:ext uri="{BB962C8B-B14F-4D97-AF65-F5344CB8AC3E}">
        <p14:creationId xmlns:p14="http://schemas.microsoft.com/office/powerpoint/2010/main" val="108912216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87</TotalTime>
  <Words>316</Words>
  <Application>Microsoft Office PowerPoint</Application>
  <PresentationFormat>Экран (4:3)</PresentationFormat>
  <Paragraphs>20</Paragraphs>
  <Slides>9</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9</vt:i4>
      </vt:variant>
    </vt:vector>
  </HeadingPairs>
  <TitlesOfParts>
    <vt:vector size="17" baseType="lpstr">
      <vt:lpstr>Arial</vt:lpstr>
      <vt:lpstr>Book Antiqua</vt:lpstr>
      <vt:lpstr>Lucida Sans</vt:lpstr>
      <vt:lpstr>Times New Roman</vt:lpstr>
      <vt:lpstr>Wingdings</vt:lpstr>
      <vt:lpstr>Wingdings 2</vt:lpstr>
      <vt:lpstr>Wingdings 3</vt:lpstr>
      <vt:lpstr>Апекс</vt:lpstr>
      <vt:lpstr>Great Fire of London</vt:lpstr>
      <vt:lpstr>Beginning</vt:lpstr>
      <vt:lpstr>Losses</vt:lpstr>
      <vt:lpstr>How extinguished and who burned</vt:lpstr>
      <vt:lpstr>Spread of the fire</vt:lpstr>
      <vt:lpstr>Rebuilding</vt:lpstr>
      <vt:lpstr>Monument fire</vt:lpstr>
      <vt:lpstr>Once there was a fire .</vt:lpstr>
      <vt:lpstr>Thank you for attention)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Great Fire of London</dc:title>
  <dc:creator>Людмила</dc:creator>
  <cp:lastModifiedBy>Nadia</cp:lastModifiedBy>
  <cp:revision>12</cp:revision>
  <dcterms:created xsi:type="dcterms:W3CDTF">2015-11-15T10:28:18Z</dcterms:created>
  <dcterms:modified xsi:type="dcterms:W3CDTF">2018-04-22T16:32:51Z</dcterms:modified>
</cp:coreProperties>
</file>